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70" r:id="rId9"/>
    <p:sldId id="265" r:id="rId10"/>
    <p:sldId id="268" r:id="rId11"/>
  </p:sldIdLst>
  <p:sldSz cx="18288000" cy="10287000"/>
  <p:notesSz cx="6858000" cy="9144000"/>
  <p:embeddedFontLst>
    <p:embeddedFont>
      <p:font typeface="Open Sans Extra Bold" panose="020B0604020202020204" charset="0"/>
      <p:regular r:id="rId12"/>
    </p:embeddedFont>
    <p:embeddedFont>
      <p:font typeface="Poppins" panose="00000500000000000000" pitchFamily="2" charset="0"/>
      <p:regular r:id="rId13"/>
      <p:bold r:id="rId14"/>
      <p:italic r:id="rId15"/>
      <p:boldItalic r:id="rId16"/>
    </p:embeddedFont>
    <p:embeddedFont>
      <p:font typeface="Poppins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3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ADAD0F-D4A9-4159-93FC-27B88CBB5AA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0238708-AE56-447E-B367-517F30537E00}">
      <dgm:prSet phldrT="[Text]"/>
      <dgm:spPr/>
      <dgm:t>
        <a:bodyPr/>
        <a:lstStyle/>
        <a:p>
          <a:r>
            <a:rPr lang="en-IN" dirty="0"/>
            <a:t>Keyword Matching </a:t>
          </a:r>
        </a:p>
      </dgm:t>
    </dgm:pt>
    <dgm:pt modelId="{0C94BBA2-AC46-491A-A0C7-31F4E182319A}" type="parTrans" cxnId="{34D5CC29-80DF-4D4F-8BF3-1F95B2CDC844}">
      <dgm:prSet/>
      <dgm:spPr/>
      <dgm:t>
        <a:bodyPr/>
        <a:lstStyle/>
        <a:p>
          <a:endParaRPr lang="en-IN"/>
        </a:p>
      </dgm:t>
    </dgm:pt>
    <dgm:pt modelId="{2FC5E0C5-D341-412B-8A8A-DCD402A7A7BA}" type="sibTrans" cxnId="{34D5CC29-80DF-4D4F-8BF3-1F95B2CDC844}">
      <dgm:prSet/>
      <dgm:spPr/>
      <dgm:t>
        <a:bodyPr/>
        <a:lstStyle/>
        <a:p>
          <a:endParaRPr lang="en-IN"/>
        </a:p>
      </dgm:t>
    </dgm:pt>
    <dgm:pt modelId="{977EFFBF-B0F7-40D2-A578-30F206833E27}">
      <dgm:prSet phldrT="[Text]"/>
      <dgm:spPr/>
      <dgm:t>
        <a:bodyPr/>
        <a:lstStyle/>
        <a:p>
          <a:r>
            <a:rPr lang="en-IN" dirty="0"/>
            <a:t>Using Boolean Logic</a:t>
          </a:r>
        </a:p>
      </dgm:t>
    </dgm:pt>
    <dgm:pt modelId="{EF418EED-2EF5-4E7F-97BD-DB060172E1B3}" type="parTrans" cxnId="{FE66D191-320B-48D8-B3C4-5B7D2A97D7B5}">
      <dgm:prSet/>
      <dgm:spPr/>
      <dgm:t>
        <a:bodyPr/>
        <a:lstStyle/>
        <a:p>
          <a:endParaRPr lang="en-IN"/>
        </a:p>
      </dgm:t>
    </dgm:pt>
    <dgm:pt modelId="{1217C0E8-30F4-46B5-8F3C-D4341999CD13}" type="sibTrans" cxnId="{FE66D191-320B-48D8-B3C4-5B7D2A97D7B5}">
      <dgm:prSet/>
      <dgm:spPr/>
      <dgm:t>
        <a:bodyPr/>
        <a:lstStyle/>
        <a:p>
          <a:endParaRPr lang="en-IN"/>
        </a:p>
      </dgm:t>
    </dgm:pt>
    <dgm:pt modelId="{31496AD0-4335-4F9B-AC06-6A998AC8E5C0}">
      <dgm:prSet phldrT="[Text]"/>
      <dgm:spPr/>
      <dgm:t>
        <a:bodyPr/>
        <a:lstStyle/>
        <a:p>
          <a:r>
            <a:rPr lang="en-IN" dirty="0"/>
            <a:t>Parsing keys</a:t>
          </a:r>
        </a:p>
      </dgm:t>
    </dgm:pt>
    <dgm:pt modelId="{181E0AE3-337A-463E-88E6-C7667CC79EAF}" type="parTrans" cxnId="{5E710C04-42B7-4186-96A4-C0B5639CA69B}">
      <dgm:prSet/>
      <dgm:spPr/>
      <dgm:t>
        <a:bodyPr/>
        <a:lstStyle/>
        <a:p>
          <a:endParaRPr lang="en-IN"/>
        </a:p>
      </dgm:t>
    </dgm:pt>
    <dgm:pt modelId="{FDFD75C0-F352-4E84-8271-A42B070B600B}" type="sibTrans" cxnId="{5E710C04-42B7-4186-96A4-C0B5639CA69B}">
      <dgm:prSet/>
      <dgm:spPr/>
      <dgm:t>
        <a:bodyPr/>
        <a:lstStyle/>
        <a:p>
          <a:endParaRPr lang="en-IN"/>
        </a:p>
      </dgm:t>
    </dgm:pt>
    <dgm:pt modelId="{3EB9381E-A66B-4DCF-8D54-D4A068000B35}">
      <dgm:prSet phldrT="[Text]"/>
      <dgm:spPr/>
      <dgm:t>
        <a:bodyPr/>
        <a:lstStyle/>
        <a:p>
          <a:r>
            <a:rPr lang="en-IN" dirty="0"/>
            <a:t>TF-IDF</a:t>
          </a:r>
        </a:p>
      </dgm:t>
    </dgm:pt>
    <dgm:pt modelId="{0017718D-7598-4A86-81D3-5BD3587ED24D}" type="parTrans" cxnId="{CBD55717-B678-40AC-B52E-B5B7F0879CCE}">
      <dgm:prSet/>
      <dgm:spPr/>
      <dgm:t>
        <a:bodyPr/>
        <a:lstStyle/>
        <a:p>
          <a:endParaRPr lang="en-IN"/>
        </a:p>
      </dgm:t>
    </dgm:pt>
    <dgm:pt modelId="{BC97AAB6-7874-4F4F-A558-074366192068}" type="sibTrans" cxnId="{CBD55717-B678-40AC-B52E-B5B7F0879CCE}">
      <dgm:prSet/>
      <dgm:spPr/>
      <dgm:t>
        <a:bodyPr/>
        <a:lstStyle/>
        <a:p>
          <a:endParaRPr lang="en-IN"/>
        </a:p>
      </dgm:t>
    </dgm:pt>
    <dgm:pt modelId="{FEB383E2-4A0B-4EA4-8A2F-8906F4A58DA7}">
      <dgm:prSet phldrT="[Text]"/>
      <dgm:spPr/>
      <dgm:t>
        <a:bodyPr/>
        <a:lstStyle/>
        <a:p>
          <a:r>
            <a:rPr lang="en-IN" dirty="0"/>
            <a:t>Importance Weighing</a:t>
          </a:r>
        </a:p>
      </dgm:t>
    </dgm:pt>
    <dgm:pt modelId="{186005DC-CF55-431B-B29C-BA4FE8FFD099}" type="parTrans" cxnId="{5A88BE7C-5EBA-40D6-82CB-BF0BF590791C}">
      <dgm:prSet/>
      <dgm:spPr/>
      <dgm:t>
        <a:bodyPr/>
        <a:lstStyle/>
        <a:p>
          <a:endParaRPr lang="en-IN"/>
        </a:p>
      </dgm:t>
    </dgm:pt>
    <dgm:pt modelId="{567BA31F-4ABC-4F83-9E00-B5EDD3BD58FB}" type="sibTrans" cxnId="{5A88BE7C-5EBA-40D6-82CB-BF0BF590791C}">
      <dgm:prSet/>
      <dgm:spPr/>
      <dgm:t>
        <a:bodyPr/>
        <a:lstStyle/>
        <a:p>
          <a:endParaRPr lang="en-IN"/>
        </a:p>
      </dgm:t>
    </dgm:pt>
    <dgm:pt modelId="{E9B6B92B-B694-4A9F-9369-10D3D83D10DE}">
      <dgm:prSet phldrT="[Text]"/>
      <dgm:spPr/>
      <dgm:t>
        <a:bodyPr/>
        <a:lstStyle/>
        <a:p>
          <a:r>
            <a:rPr lang="en-IN" dirty="0"/>
            <a:t>Sophisticated Parser</a:t>
          </a:r>
        </a:p>
      </dgm:t>
    </dgm:pt>
    <dgm:pt modelId="{AB7C72D1-FE13-4443-9285-EF46C2DD2CCB}" type="parTrans" cxnId="{5A218E5E-2274-4A18-BC60-9251B08EBF8A}">
      <dgm:prSet/>
      <dgm:spPr/>
      <dgm:t>
        <a:bodyPr/>
        <a:lstStyle/>
        <a:p>
          <a:endParaRPr lang="en-IN"/>
        </a:p>
      </dgm:t>
    </dgm:pt>
    <dgm:pt modelId="{B1EA567D-A774-4A78-A776-29062E25CB53}" type="sibTrans" cxnId="{5A218E5E-2274-4A18-BC60-9251B08EBF8A}">
      <dgm:prSet/>
      <dgm:spPr/>
      <dgm:t>
        <a:bodyPr/>
        <a:lstStyle/>
        <a:p>
          <a:endParaRPr lang="en-IN"/>
        </a:p>
      </dgm:t>
    </dgm:pt>
    <dgm:pt modelId="{7B207671-1605-44AC-B822-9A98F6616F68}">
      <dgm:prSet phldrT="[Text]"/>
      <dgm:spPr/>
      <dgm:t>
        <a:bodyPr/>
        <a:lstStyle/>
        <a:p>
          <a:r>
            <a:rPr lang="en-IN" dirty="0"/>
            <a:t>Word Embeddings</a:t>
          </a:r>
        </a:p>
      </dgm:t>
    </dgm:pt>
    <dgm:pt modelId="{256F4ED5-DA09-49EF-A5BA-CE99D4535425}" type="parTrans" cxnId="{1A766F90-D3D5-4793-B01B-F79FF47A7F70}">
      <dgm:prSet/>
      <dgm:spPr/>
      <dgm:t>
        <a:bodyPr/>
        <a:lstStyle/>
        <a:p>
          <a:endParaRPr lang="en-IN"/>
        </a:p>
      </dgm:t>
    </dgm:pt>
    <dgm:pt modelId="{0A3169DA-B361-497F-A49B-62C68D1C431C}" type="sibTrans" cxnId="{1A766F90-D3D5-4793-B01B-F79FF47A7F70}">
      <dgm:prSet/>
      <dgm:spPr/>
      <dgm:t>
        <a:bodyPr/>
        <a:lstStyle/>
        <a:p>
          <a:endParaRPr lang="en-IN"/>
        </a:p>
      </dgm:t>
    </dgm:pt>
    <dgm:pt modelId="{D5F402A6-2C04-4C5F-9EC8-B696831C811D}">
      <dgm:prSet phldrT="[Text]"/>
      <dgm:spPr/>
      <dgm:t>
        <a:bodyPr/>
        <a:lstStyle/>
        <a:p>
          <a:r>
            <a:rPr lang="en-IN" dirty="0"/>
            <a:t> Word2Vec, </a:t>
          </a:r>
          <a:r>
            <a:rPr lang="en-IN" dirty="0" err="1"/>
            <a:t>GloVe</a:t>
          </a:r>
          <a:endParaRPr lang="en-IN" dirty="0"/>
        </a:p>
      </dgm:t>
    </dgm:pt>
    <dgm:pt modelId="{89DC8C2D-38B1-4C4B-AE2B-82BF5A15829C}" type="parTrans" cxnId="{0CB40F4A-76D3-4C89-8D67-95183AC9DEC5}">
      <dgm:prSet/>
      <dgm:spPr/>
      <dgm:t>
        <a:bodyPr/>
        <a:lstStyle/>
        <a:p>
          <a:endParaRPr lang="en-IN"/>
        </a:p>
      </dgm:t>
    </dgm:pt>
    <dgm:pt modelId="{B8DBFD4E-0CF0-406B-9D8A-20DED19003B5}" type="sibTrans" cxnId="{0CB40F4A-76D3-4C89-8D67-95183AC9DEC5}">
      <dgm:prSet/>
      <dgm:spPr/>
      <dgm:t>
        <a:bodyPr/>
        <a:lstStyle/>
        <a:p>
          <a:endParaRPr lang="en-IN"/>
        </a:p>
      </dgm:t>
    </dgm:pt>
    <dgm:pt modelId="{86D7E65B-A061-47C9-9A57-BA5E93F52E82}">
      <dgm:prSet phldrT="[Text]"/>
      <dgm:spPr/>
      <dgm:t>
        <a:bodyPr/>
        <a:lstStyle/>
        <a:p>
          <a:r>
            <a:rPr lang="en-IN" dirty="0"/>
            <a:t>Semantic Diff &amp; Sim.</a:t>
          </a:r>
        </a:p>
      </dgm:t>
    </dgm:pt>
    <dgm:pt modelId="{72E98B65-0D11-4FCA-B25F-F4F33F5C0BC9}" type="parTrans" cxnId="{58D4BAC0-BB9D-41B2-8EAF-A9006EE78ED3}">
      <dgm:prSet/>
      <dgm:spPr/>
      <dgm:t>
        <a:bodyPr/>
        <a:lstStyle/>
        <a:p>
          <a:endParaRPr lang="en-IN"/>
        </a:p>
      </dgm:t>
    </dgm:pt>
    <dgm:pt modelId="{E1558032-23E5-46F8-A1F1-29818972C43D}" type="sibTrans" cxnId="{58D4BAC0-BB9D-41B2-8EAF-A9006EE78ED3}">
      <dgm:prSet/>
      <dgm:spPr/>
      <dgm:t>
        <a:bodyPr/>
        <a:lstStyle/>
        <a:p>
          <a:endParaRPr lang="en-IN"/>
        </a:p>
      </dgm:t>
    </dgm:pt>
    <dgm:pt modelId="{D62B8A8C-F85D-4989-A58C-649A5D2F2F23}">
      <dgm:prSet phldrT="[Text]"/>
      <dgm:spPr/>
      <dgm:t>
        <a:bodyPr/>
        <a:lstStyle/>
        <a:p>
          <a:r>
            <a:rPr lang="en-IN" dirty="0"/>
            <a:t>BERT</a:t>
          </a:r>
        </a:p>
      </dgm:t>
    </dgm:pt>
    <dgm:pt modelId="{697CA3B8-6D1E-4FDD-8568-62A9100F3EBE}" type="parTrans" cxnId="{7B610128-C52A-4DFB-86F8-91086E277A90}">
      <dgm:prSet/>
      <dgm:spPr/>
      <dgm:t>
        <a:bodyPr/>
        <a:lstStyle/>
        <a:p>
          <a:endParaRPr lang="en-IN"/>
        </a:p>
      </dgm:t>
    </dgm:pt>
    <dgm:pt modelId="{FE1F0162-0885-4681-BC0C-811C539072F2}" type="sibTrans" cxnId="{7B610128-C52A-4DFB-86F8-91086E277A90}">
      <dgm:prSet/>
      <dgm:spPr/>
      <dgm:t>
        <a:bodyPr/>
        <a:lstStyle/>
        <a:p>
          <a:endParaRPr lang="en-IN"/>
        </a:p>
      </dgm:t>
    </dgm:pt>
    <dgm:pt modelId="{0FCD45DD-7E44-4765-859A-AB7998B51518}">
      <dgm:prSet phldrT="[Text]"/>
      <dgm:spPr/>
      <dgm:t>
        <a:bodyPr/>
        <a:lstStyle/>
        <a:p>
          <a:r>
            <a:rPr lang="en-IN" dirty="0"/>
            <a:t>NLP Modelling </a:t>
          </a:r>
        </a:p>
      </dgm:t>
    </dgm:pt>
    <dgm:pt modelId="{81490096-3CE1-4ED3-A7EA-AC8645BD100D}" type="parTrans" cxnId="{5F17B4C8-810A-471F-AC56-4A23D05465B3}">
      <dgm:prSet/>
      <dgm:spPr/>
      <dgm:t>
        <a:bodyPr/>
        <a:lstStyle/>
        <a:p>
          <a:endParaRPr lang="en-IN"/>
        </a:p>
      </dgm:t>
    </dgm:pt>
    <dgm:pt modelId="{F5890B35-212B-4041-AF76-D0ABF6ED87E0}" type="sibTrans" cxnId="{5F17B4C8-810A-471F-AC56-4A23D05465B3}">
      <dgm:prSet/>
      <dgm:spPr/>
      <dgm:t>
        <a:bodyPr/>
        <a:lstStyle/>
        <a:p>
          <a:endParaRPr lang="en-IN"/>
        </a:p>
      </dgm:t>
    </dgm:pt>
    <dgm:pt modelId="{37394887-74D0-4B91-8CD2-76FCD19D71FB}">
      <dgm:prSet phldrT="[Text]"/>
      <dgm:spPr/>
      <dgm:t>
        <a:bodyPr/>
        <a:lstStyle/>
        <a:p>
          <a:r>
            <a:rPr lang="en-IN" dirty="0"/>
            <a:t>Context Encoding</a:t>
          </a:r>
        </a:p>
      </dgm:t>
    </dgm:pt>
    <dgm:pt modelId="{FB542F91-CCBE-4095-A41A-7E5C4EA55B18}" type="parTrans" cxnId="{665CB585-68FA-417C-8887-BA6BCA2B6913}">
      <dgm:prSet/>
      <dgm:spPr/>
      <dgm:t>
        <a:bodyPr/>
        <a:lstStyle/>
        <a:p>
          <a:endParaRPr lang="en-IN"/>
        </a:p>
      </dgm:t>
    </dgm:pt>
    <dgm:pt modelId="{74480BA6-8FF5-465A-9193-4965ADBDF977}" type="sibTrans" cxnId="{665CB585-68FA-417C-8887-BA6BCA2B6913}">
      <dgm:prSet/>
      <dgm:spPr/>
      <dgm:t>
        <a:bodyPr/>
        <a:lstStyle/>
        <a:p>
          <a:endParaRPr lang="en-IN"/>
        </a:p>
      </dgm:t>
    </dgm:pt>
    <dgm:pt modelId="{FB4AEACC-617A-4F73-B11B-B0172308A27B}">
      <dgm:prSet phldrT="[Text]"/>
      <dgm:spPr/>
      <dgm:t>
        <a:bodyPr/>
        <a:lstStyle/>
        <a:p>
          <a:r>
            <a:rPr lang="en-IN" dirty="0">
              <a:solidFill>
                <a:srgbClr val="92D050"/>
              </a:solidFill>
            </a:rPr>
            <a:t>Hybrid Method</a:t>
          </a:r>
        </a:p>
      </dgm:t>
    </dgm:pt>
    <dgm:pt modelId="{C2D2295C-DBDE-401C-8522-2AD67B52051B}" type="parTrans" cxnId="{8E62C4B9-3BCE-495C-A07C-FB5B6DF5F5BA}">
      <dgm:prSet/>
      <dgm:spPr/>
      <dgm:t>
        <a:bodyPr/>
        <a:lstStyle/>
        <a:p>
          <a:endParaRPr lang="en-IN"/>
        </a:p>
      </dgm:t>
    </dgm:pt>
    <dgm:pt modelId="{585FB6B0-8F26-49AD-8541-E8DE52049B70}" type="sibTrans" cxnId="{8E62C4B9-3BCE-495C-A07C-FB5B6DF5F5BA}">
      <dgm:prSet/>
      <dgm:spPr/>
      <dgm:t>
        <a:bodyPr/>
        <a:lstStyle/>
        <a:p>
          <a:endParaRPr lang="en-IN"/>
        </a:p>
      </dgm:t>
    </dgm:pt>
    <dgm:pt modelId="{50A2AA0B-2593-4AA4-88A2-0A1D43187D24}">
      <dgm:prSet phldrT="[Text]"/>
      <dgm:spPr/>
      <dgm:t>
        <a:bodyPr/>
        <a:lstStyle/>
        <a:p>
          <a:r>
            <a:rPr lang="en-IN" dirty="0"/>
            <a:t>TF-IDF</a:t>
          </a:r>
        </a:p>
      </dgm:t>
    </dgm:pt>
    <dgm:pt modelId="{A7142936-B1F8-4F94-AA58-3750F21BBA9F}" type="parTrans" cxnId="{654090E6-1DFB-4062-8BF3-75309C2A46BB}">
      <dgm:prSet/>
      <dgm:spPr/>
      <dgm:t>
        <a:bodyPr/>
        <a:lstStyle/>
        <a:p>
          <a:endParaRPr lang="en-IN"/>
        </a:p>
      </dgm:t>
    </dgm:pt>
    <dgm:pt modelId="{62AA37FB-C851-468F-9232-6C1EB31A1BCE}" type="sibTrans" cxnId="{654090E6-1DFB-4062-8BF3-75309C2A46BB}">
      <dgm:prSet/>
      <dgm:spPr/>
      <dgm:t>
        <a:bodyPr/>
        <a:lstStyle/>
        <a:p>
          <a:endParaRPr lang="en-IN"/>
        </a:p>
      </dgm:t>
    </dgm:pt>
    <dgm:pt modelId="{E9CB162D-5166-4A0E-9AD9-655EDB853C6C}">
      <dgm:prSet phldrT="[Text]"/>
      <dgm:spPr/>
      <dgm:t>
        <a:bodyPr/>
        <a:lstStyle/>
        <a:p>
          <a:r>
            <a:rPr lang="en-IN" dirty="0"/>
            <a:t>BERT</a:t>
          </a:r>
        </a:p>
      </dgm:t>
    </dgm:pt>
    <dgm:pt modelId="{22240602-15BE-45C0-A94C-7BA8E95956F9}" type="parTrans" cxnId="{2DCEB3E9-FDF4-4EB0-AEC1-2814A187AA75}">
      <dgm:prSet/>
      <dgm:spPr/>
      <dgm:t>
        <a:bodyPr/>
        <a:lstStyle/>
        <a:p>
          <a:endParaRPr lang="en-IN"/>
        </a:p>
      </dgm:t>
    </dgm:pt>
    <dgm:pt modelId="{76A604B4-83DA-4B51-8983-D1DDB1CACB05}" type="sibTrans" cxnId="{2DCEB3E9-FDF4-4EB0-AEC1-2814A187AA75}">
      <dgm:prSet/>
      <dgm:spPr/>
      <dgm:t>
        <a:bodyPr/>
        <a:lstStyle/>
        <a:p>
          <a:endParaRPr lang="en-IN"/>
        </a:p>
      </dgm:t>
    </dgm:pt>
    <dgm:pt modelId="{033A3E80-5993-4781-A977-F16C8C23E1E2}" type="pres">
      <dgm:prSet presAssocID="{D4ADAD0F-D4A9-4159-93FC-27B88CBB5AA0}" presName="Name0" presStyleCnt="0">
        <dgm:presLayoutVars>
          <dgm:dir/>
          <dgm:animLvl val="lvl"/>
          <dgm:resizeHandles val="exact"/>
        </dgm:presLayoutVars>
      </dgm:prSet>
      <dgm:spPr/>
    </dgm:pt>
    <dgm:pt modelId="{527770CE-5C7D-43E3-B1D3-4D498998D7E8}" type="pres">
      <dgm:prSet presAssocID="{10238708-AE56-447E-B367-517F30537E00}" presName="linNode" presStyleCnt="0"/>
      <dgm:spPr/>
    </dgm:pt>
    <dgm:pt modelId="{1F144B33-E921-4686-987B-1BCC0AE363D7}" type="pres">
      <dgm:prSet presAssocID="{10238708-AE56-447E-B367-517F30537E0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E5CF9209-21B7-4D51-B016-CE23DA16D29E}" type="pres">
      <dgm:prSet presAssocID="{10238708-AE56-447E-B367-517F30537E00}" presName="descendantText" presStyleLbl="alignAccFollowNode1" presStyleIdx="0" presStyleCnt="5">
        <dgm:presLayoutVars>
          <dgm:bulletEnabled val="1"/>
        </dgm:presLayoutVars>
      </dgm:prSet>
      <dgm:spPr/>
    </dgm:pt>
    <dgm:pt modelId="{8A6D976A-6302-4F3A-8648-1C1D1E7A48AE}" type="pres">
      <dgm:prSet presAssocID="{2FC5E0C5-D341-412B-8A8A-DCD402A7A7BA}" presName="sp" presStyleCnt="0"/>
      <dgm:spPr/>
    </dgm:pt>
    <dgm:pt modelId="{FB3978E0-386E-4E1C-A44F-43CB7ABBA31F}" type="pres">
      <dgm:prSet presAssocID="{3EB9381E-A66B-4DCF-8D54-D4A068000B35}" presName="linNode" presStyleCnt="0"/>
      <dgm:spPr/>
    </dgm:pt>
    <dgm:pt modelId="{6FDA7BE3-FD97-43FE-9E96-B475FAFB9CAB}" type="pres">
      <dgm:prSet presAssocID="{3EB9381E-A66B-4DCF-8D54-D4A068000B35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AD6C80F-70E4-433B-986A-1651DB5EEFB9}" type="pres">
      <dgm:prSet presAssocID="{3EB9381E-A66B-4DCF-8D54-D4A068000B35}" presName="descendantText" presStyleLbl="alignAccFollowNode1" presStyleIdx="1" presStyleCnt="5">
        <dgm:presLayoutVars>
          <dgm:bulletEnabled val="1"/>
        </dgm:presLayoutVars>
      </dgm:prSet>
      <dgm:spPr/>
    </dgm:pt>
    <dgm:pt modelId="{E27C5B56-4DB9-473F-925E-D7B69D46EFC7}" type="pres">
      <dgm:prSet presAssocID="{BC97AAB6-7874-4F4F-A558-074366192068}" presName="sp" presStyleCnt="0"/>
      <dgm:spPr/>
    </dgm:pt>
    <dgm:pt modelId="{A7A14332-E212-4020-84CC-B868FC6FDE1C}" type="pres">
      <dgm:prSet presAssocID="{D62B8A8C-F85D-4989-A58C-649A5D2F2F23}" presName="linNode" presStyleCnt="0"/>
      <dgm:spPr/>
    </dgm:pt>
    <dgm:pt modelId="{676BE774-7893-4189-B320-B3C5355C6327}" type="pres">
      <dgm:prSet presAssocID="{D62B8A8C-F85D-4989-A58C-649A5D2F2F23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068C44E-E6EA-4581-9F1E-EFCA90CC380B}" type="pres">
      <dgm:prSet presAssocID="{D62B8A8C-F85D-4989-A58C-649A5D2F2F23}" presName="descendantText" presStyleLbl="alignAccFollowNode1" presStyleIdx="2" presStyleCnt="5">
        <dgm:presLayoutVars>
          <dgm:bulletEnabled val="1"/>
        </dgm:presLayoutVars>
      </dgm:prSet>
      <dgm:spPr/>
    </dgm:pt>
    <dgm:pt modelId="{86C574A5-0478-4AD9-8928-A18140FD2088}" type="pres">
      <dgm:prSet presAssocID="{FE1F0162-0885-4681-BC0C-811C539072F2}" presName="sp" presStyleCnt="0"/>
      <dgm:spPr/>
    </dgm:pt>
    <dgm:pt modelId="{3D609FC8-A226-4F50-B823-36CE9D560387}" type="pres">
      <dgm:prSet presAssocID="{7B207671-1605-44AC-B822-9A98F6616F68}" presName="linNode" presStyleCnt="0"/>
      <dgm:spPr/>
    </dgm:pt>
    <dgm:pt modelId="{AB8E2968-C60B-4510-9786-E09CFB6CA3EC}" type="pres">
      <dgm:prSet presAssocID="{7B207671-1605-44AC-B822-9A98F6616F6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EFA184B-60EA-4068-AE53-A501BBBEE0D0}" type="pres">
      <dgm:prSet presAssocID="{7B207671-1605-44AC-B822-9A98F6616F68}" presName="descendantText" presStyleLbl="alignAccFollowNode1" presStyleIdx="3" presStyleCnt="5">
        <dgm:presLayoutVars>
          <dgm:bulletEnabled val="1"/>
        </dgm:presLayoutVars>
      </dgm:prSet>
      <dgm:spPr/>
    </dgm:pt>
    <dgm:pt modelId="{4E581027-71CC-426F-A187-0351C845C5E7}" type="pres">
      <dgm:prSet presAssocID="{0A3169DA-B361-497F-A49B-62C68D1C431C}" presName="sp" presStyleCnt="0"/>
      <dgm:spPr/>
    </dgm:pt>
    <dgm:pt modelId="{01BAFD89-4317-4CE3-91B6-49D0FBE7A653}" type="pres">
      <dgm:prSet presAssocID="{FB4AEACC-617A-4F73-B11B-B0172308A27B}" presName="linNode" presStyleCnt="0"/>
      <dgm:spPr/>
    </dgm:pt>
    <dgm:pt modelId="{A4CB540B-821D-45A8-B720-012412D058AC}" type="pres">
      <dgm:prSet presAssocID="{FB4AEACC-617A-4F73-B11B-B0172308A27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C6F5444C-BA84-4DB8-95E8-9848770BFD8E}" type="pres">
      <dgm:prSet presAssocID="{FB4AEACC-617A-4F73-B11B-B0172308A27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E710C04-42B7-4186-96A4-C0B5639CA69B}" srcId="{10238708-AE56-447E-B367-517F30537E00}" destId="{31496AD0-4335-4F9B-AC06-6A998AC8E5C0}" srcOrd="1" destOrd="0" parTransId="{181E0AE3-337A-463E-88E6-C7667CC79EAF}" sibTransId="{FDFD75C0-F352-4E84-8271-A42B070B600B}"/>
    <dgm:cxn modelId="{7CA2C207-F4B5-4593-BEB0-ED9551BF80DD}" type="presOf" srcId="{31496AD0-4335-4F9B-AC06-6A998AC8E5C0}" destId="{E5CF9209-21B7-4D51-B016-CE23DA16D29E}" srcOrd="0" destOrd="1" presId="urn:microsoft.com/office/officeart/2005/8/layout/vList5"/>
    <dgm:cxn modelId="{AAD6450E-87EF-4B67-B83D-3A9AB6DA7520}" type="presOf" srcId="{977EFFBF-B0F7-40D2-A578-30F206833E27}" destId="{E5CF9209-21B7-4D51-B016-CE23DA16D29E}" srcOrd="0" destOrd="0" presId="urn:microsoft.com/office/officeart/2005/8/layout/vList5"/>
    <dgm:cxn modelId="{1B1F700F-E293-4521-80D8-A05905A051DB}" type="presOf" srcId="{3EB9381E-A66B-4DCF-8D54-D4A068000B35}" destId="{6FDA7BE3-FD97-43FE-9E96-B475FAFB9CAB}" srcOrd="0" destOrd="0" presId="urn:microsoft.com/office/officeart/2005/8/layout/vList5"/>
    <dgm:cxn modelId="{CBD55717-B678-40AC-B52E-B5B7F0879CCE}" srcId="{D4ADAD0F-D4A9-4159-93FC-27B88CBB5AA0}" destId="{3EB9381E-A66B-4DCF-8D54-D4A068000B35}" srcOrd="1" destOrd="0" parTransId="{0017718D-7598-4A86-81D3-5BD3587ED24D}" sibTransId="{BC97AAB6-7874-4F4F-A558-074366192068}"/>
    <dgm:cxn modelId="{4ADB9E21-7388-41E8-B21E-CFEC20ABD3BD}" type="presOf" srcId="{D62B8A8C-F85D-4989-A58C-649A5D2F2F23}" destId="{676BE774-7893-4189-B320-B3C5355C6327}" srcOrd="0" destOrd="0" presId="urn:microsoft.com/office/officeart/2005/8/layout/vList5"/>
    <dgm:cxn modelId="{7B610128-C52A-4DFB-86F8-91086E277A90}" srcId="{D4ADAD0F-D4A9-4159-93FC-27B88CBB5AA0}" destId="{D62B8A8C-F85D-4989-A58C-649A5D2F2F23}" srcOrd="2" destOrd="0" parTransId="{697CA3B8-6D1E-4FDD-8568-62A9100F3EBE}" sibTransId="{FE1F0162-0885-4681-BC0C-811C539072F2}"/>
    <dgm:cxn modelId="{34D5CC29-80DF-4D4F-8BF3-1F95B2CDC844}" srcId="{D4ADAD0F-D4A9-4159-93FC-27B88CBB5AA0}" destId="{10238708-AE56-447E-B367-517F30537E00}" srcOrd="0" destOrd="0" parTransId="{0C94BBA2-AC46-491A-A0C7-31F4E182319A}" sibTransId="{2FC5E0C5-D341-412B-8A8A-DCD402A7A7BA}"/>
    <dgm:cxn modelId="{D9881631-E9E7-41EB-8E22-5EFCB4EE5EED}" type="presOf" srcId="{FB4AEACC-617A-4F73-B11B-B0172308A27B}" destId="{A4CB540B-821D-45A8-B720-012412D058AC}" srcOrd="0" destOrd="0" presId="urn:microsoft.com/office/officeart/2005/8/layout/vList5"/>
    <dgm:cxn modelId="{4C112933-09E8-4B08-9197-F2A68158EB86}" type="presOf" srcId="{FEB383E2-4A0B-4EA4-8A2F-8906F4A58DA7}" destId="{EAD6C80F-70E4-433B-986A-1651DB5EEFB9}" srcOrd="0" destOrd="0" presId="urn:microsoft.com/office/officeart/2005/8/layout/vList5"/>
    <dgm:cxn modelId="{54B13436-3455-4D1F-A549-A0B1088241C8}" type="presOf" srcId="{50A2AA0B-2593-4AA4-88A2-0A1D43187D24}" destId="{C6F5444C-BA84-4DB8-95E8-9848770BFD8E}" srcOrd="0" destOrd="0" presId="urn:microsoft.com/office/officeart/2005/8/layout/vList5"/>
    <dgm:cxn modelId="{5A218E5E-2274-4A18-BC60-9251B08EBF8A}" srcId="{3EB9381E-A66B-4DCF-8D54-D4A068000B35}" destId="{E9B6B92B-B694-4A9F-9369-10D3D83D10DE}" srcOrd="1" destOrd="0" parTransId="{AB7C72D1-FE13-4443-9285-EF46C2DD2CCB}" sibTransId="{B1EA567D-A774-4A78-A776-29062E25CB53}"/>
    <dgm:cxn modelId="{0CB40F4A-76D3-4C89-8D67-95183AC9DEC5}" srcId="{7B207671-1605-44AC-B822-9A98F6616F68}" destId="{D5F402A6-2C04-4C5F-9EC8-B696831C811D}" srcOrd="0" destOrd="0" parTransId="{89DC8C2D-38B1-4C4B-AE2B-82BF5A15829C}" sibTransId="{B8DBFD4E-0CF0-406B-9D8A-20DED19003B5}"/>
    <dgm:cxn modelId="{EE277F4F-6CFE-42E0-AF87-5DAEA1B711BF}" type="presOf" srcId="{D4ADAD0F-D4A9-4159-93FC-27B88CBB5AA0}" destId="{033A3E80-5993-4781-A977-F16C8C23E1E2}" srcOrd="0" destOrd="0" presId="urn:microsoft.com/office/officeart/2005/8/layout/vList5"/>
    <dgm:cxn modelId="{C8A5D46F-1B2A-4DD0-82D9-4087FFDB35C6}" type="presOf" srcId="{10238708-AE56-447E-B367-517F30537E00}" destId="{1F144B33-E921-4686-987B-1BCC0AE363D7}" srcOrd="0" destOrd="0" presId="urn:microsoft.com/office/officeart/2005/8/layout/vList5"/>
    <dgm:cxn modelId="{57A87859-EC8F-4446-ACA0-A57EF3E534C6}" type="presOf" srcId="{37394887-74D0-4B91-8CD2-76FCD19D71FB}" destId="{4068C44E-E6EA-4581-9F1E-EFCA90CC380B}" srcOrd="0" destOrd="1" presId="urn:microsoft.com/office/officeart/2005/8/layout/vList5"/>
    <dgm:cxn modelId="{5A88BE7C-5EBA-40D6-82CB-BF0BF590791C}" srcId="{3EB9381E-A66B-4DCF-8D54-D4A068000B35}" destId="{FEB383E2-4A0B-4EA4-8A2F-8906F4A58DA7}" srcOrd="0" destOrd="0" parTransId="{186005DC-CF55-431B-B29C-BA4FE8FFD099}" sibTransId="{567BA31F-4ABC-4F83-9E00-B5EDD3BD58FB}"/>
    <dgm:cxn modelId="{665CB585-68FA-417C-8887-BA6BCA2B6913}" srcId="{D62B8A8C-F85D-4989-A58C-649A5D2F2F23}" destId="{37394887-74D0-4B91-8CD2-76FCD19D71FB}" srcOrd="1" destOrd="0" parTransId="{FB542F91-CCBE-4095-A41A-7E5C4EA55B18}" sibTransId="{74480BA6-8FF5-465A-9193-4965ADBDF977}"/>
    <dgm:cxn modelId="{1A766F90-D3D5-4793-B01B-F79FF47A7F70}" srcId="{D4ADAD0F-D4A9-4159-93FC-27B88CBB5AA0}" destId="{7B207671-1605-44AC-B822-9A98F6616F68}" srcOrd="3" destOrd="0" parTransId="{256F4ED5-DA09-49EF-A5BA-CE99D4535425}" sibTransId="{0A3169DA-B361-497F-A49B-62C68D1C431C}"/>
    <dgm:cxn modelId="{FE66D191-320B-48D8-B3C4-5B7D2A97D7B5}" srcId="{10238708-AE56-447E-B367-517F30537E00}" destId="{977EFFBF-B0F7-40D2-A578-30F206833E27}" srcOrd="0" destOrd="0" parTransId="{EF418EED-2EF5-4E7F-97BD-DB060172E1B3}" sibTransId="{1217C0E8-30F4-46B5-8F3C-D4341999CD13}"/>
    <dgm:cxn modelId="{041169A7-B9B4-44DC-B680-562BEE271B4B}" type="presOf" srcId="{86D7E65B-A061-47C9-9A57-BA5E93F52E82}" destId="{8EFA184B-60EA-4068-AE53-A501BBBEE0D0}" srcOrd="0" destOrd="1" presId="urn:microsoft.com/office/officeart/2005/8/layout/vList5"/>
    <dgm:cxn modelId="{3AE849A7-B33F-4BB6-8DDA-254F0CF5BF41}" type="presOf" srcId="{E9B6B92B-B694-4A9F-9369-10D3D83D10DE}" destId="{EAD6C80F-70E4-433B-986A-1651DB5EEFB9}" srcOrd="0" destOrd="1" presId="urn:microsoft.com/office/officeart/2005/8/layout/vList5"/>
    <dgm:cxn modelId="{8E62C4B9-3BCE-495C-A07C-FB5B6DF5F5BA}" srcId="{D4ADAD0F-D4A9-4159-93FC-27B88CBB5AA0}" destId="{FB4AEACC-617A-4F73-B11B-B0172308A27B}" srcOrd="4" destOrd="0" parTransId="{C2D2295C-DBDE-401C-8522-2AD67B52051B}" sibTransId="{585FB6B0-8F26-49AD-8541-E8DE52049B70}"/>
    <dgm:cxn modelId="{58D4BAC0-BB9D-41B2-8EAF-A9006EE78ED3}" srcId="{7B207671-1605-44AC-B822-9A98F6616F68}" destId="{86D7E65B-A061-47C9-9A57-BA5E93F52E82}" srcOrd="1" destOrd="0" parTransId="{72E98B65-0D11-4FCA-B25F-F4F33F5C0BC9}" sibTransId="{E1558032-23E5-46F8-A1F1-29818972C43D}"/>
    <dgm:cxn modelId="{552702C7-8C8E-4A26-8737-EC912EC115B8}" type="presOf" srcId="{D5F402A6-2C04-4C5F-9EC8-B696831C811D}" destId="{8EFA184B-60EA-4068-AE53-A501BBBEE0D0}" srcOrd="0" destOrd="0" presId="urn:microsoft.com/office/officeart/2005/8/layout/vList5"/>
    <dgm:cxn modelId="{5F17B4C8-810A-471F-AC56-4A23D05465B3}" srcId="{D62B8A8C-F85D-4989-A58C-649A5D2F2F23}" destId="{0FCD45DD-7E44-4765-859A-AB7998B51518}" srcOrd="0" destOrd="0" parTransId="{81490096-3CE1-4ED3-A7EA-AC8645BD100D}" sibTransId="{F5890B35-212B-4041-AF76-D0ABF6ED87E0}"/>
    <dgm:cxn modelId="{E85BADC9-046B-43E0-9E9C-68225905953C}" type="presOf" srcId="{7B207671-1605-44AC-B822-9A98F6616F68}" destId="{AB8E2968-C60B-4510-9786-E09CFB6CA3EC}" srcOrd="0" destOrd="0" presId="urn:microsoft.com/office/officeart/2005/8/layout/vList5"/>
    <dgm:cxn modelId="{2DB566D3-9646-4C84-90B1-B1D7B32D6D91}" type="presOf" srcId="{E9CB162D-5166-4A0E-9AD9-655EDB853C6C}" destId="{C6F5444C-BA84-4DB8-95E8-9848770BFD8E}" srcOrd="0" destOrd="1" presId="urn:microsoft.com/office/officeart/2005/8/layout/vList5"/>
    <dgm:cxn modelId="{3EC03AE3-5D80-4285-B4BA-D8D4B28E97E4}" type="presOf" srcId="{0FCD45DD-7E44-4765-859A-AB7998B51518}" destId="{4068C44E-E6EA-4581-9F1E-EFCA90CC380B}" srcOrd="0" destOrd="0" presId="urn:microsoft.com/office/officeart/2005/8/layout/vList5"/>
    <dgm:cxn modelId="{654090E6-1DFB-4062-8BF3-75309C2A46BB}" srcId="{FB4AEACC-617A-4F73-B11B-B0172308A27B}" destId="{50A2AA0B-2593-4AA4-88A2-0A1D43187D24}" srcOrd="0" destOrd="0" parTransId="{A7142936-B1F8-4F94-AA58-3750F21BBA9F}" sibTransId="{62AA37FB-C851-468F-9232-6C1EB31A1BCE}"/>
    <dgm:cxn modelId="{2DCEB3E9-FDF4-4EB0-AEC1-2814A187AA75}" srcId="{FB4AEACC-617A-4F73-B11B-B0172308A27B}" destId="{E9CB162D-5166-4A0E-9AD9-655EDB853C6C}" srcOrd="1" destOrd="0" parTransId="{22240602-15BE-45C0-A94C-7BA8E95956F9}" sibTransId="{76A604B4-83DA-4B51-8983-D1DDB1CACB05}"/>
    <dgm:cxn modelId="{C253062A-44FA-4368-BAB4-24072DAD2B56}" type="presParOf" srcId="{033A3E80-5993-4781-A977-F16C8C23E1E2}" destId="{527770CE-5C7D-43E3-B1D3-4D498998D7E8}" srcOrd="0" destOrd="0" presId="urn:microsoft.com/office/officeart/2005/8/layout/vList5"/>
    <dgm:cxn modelId="{C38A89AF-FF32-4556-A0A7-E9A6529E9C75}" type="presParOf" srcId="{527770CE-5C7D-43E3-B1D3-4D498998D7E8}" destId="{1F144B33-E921-4686-987B-1BCC0AE363D7}" srcOrd="0" destOrd="0" presId="urn:microsoft.com/office/officeart/2005/8/layout/vList5"/>
    <dgm:cxn modelId="{D1CA5706-54FF-44DC-83AF-4803302B6D91}" type="presParOf" srcId="{527770CE-5C7D-43E3-B1D3-4D498998D7E8}" destId="{E5CF9209-21B7-4D51-B016-CE23DA16D29E}" srcOrd="1" destOrd="0" presId="urn:microsoft.com/office/officeart/2005/8/layout/vList5"/>
    <dgm:cxn modelId="{7705369F-440F-40B0-9F59-CA364FC27414}" type="presParOf" srcId="{033A3E80-5993-4781-A977-F16C8C23E1E2}" destId="{8A6D976A-6302-4F3A-8648-1C1D1E7A48AE}" srcOrd="1" destOrd="0" presId="urn:microsoft.com/office/officeart/2005/8/layout/vList5"/>
    <dgm:cxn modelId="{AEA0CA5A-5D31-4A48-B11F-6FE00B0948A7}" type="presParOf" srcId="{033A3E80-5993-4781-A977-F16C8C23E1E2}" destId="{FB3978E0-386E-4E1C-A44F-43CB7ABBA31F}" srcOrd="2" destOrd="0" presId="urn:microsoft.com/office/officeart/2005/8/layout/vList5"/>
    <dgm:cxn modelId="{BF4020F9-0407-4188-B9C0-3969F3366631}" type="presParOf" srcId="{FB3978E0-386E-4E1C-A44F-43CB7ABBA31F}" destId="{6FDA7BE3-FD97-43FE-9E96-B475FAFB9CAB}" srcOrd="0" destOrd="0" presId="urn:microsoft.com/office/officeart/2005/8/layout/vList5"/>
    <dgm:cxn modelId="{738B9D3D-CE75-43B6-BB6A-3CA6FBB7922D}" type="presParOf" srcId="{FB3978E0-386E-4E1C-A44F-43CB7ABBA31F}" destId="{EAD6C80F-70E4-433B-986A-1651DB5EEFB9}" srcOrd="1" destOrd="0" presId="urn:microsoft.com/office/officeart/2005/8/layout/vList5"/>
    <dgm:cxn modelId="{E292C40F-D26B-4A9B-B9B6-4AA946020432}" type="presParOf" srcId="{033A3E80-5993-4781-A977-F16C8C23E1E2}" destId="{E27C5B56-4DB9-473F-925E-D7B69D46EFC7}" srcOrd="3" destOrd="0" presId="urn:microsoft.com/office/officeart/2005/8/layout/vList5"/>
    <dgm:cxn modelId="{B401FD3A-F8B2-4D83-A871-2FF06C5FEF09}" type="presParOf" srcId="{033A3E80-5993-4781-A977-F16C8C23E1E2}" destId="{A7A14332-E212-4020-84CC-B868FC6FDE1C}" srcOrd="4" destOrd="0" presId="urn:microsoft.com/office/officeart/2005/8/layout/vList5"/>
    <dgm:cxn modelId="{9C7EF3CE-EC93-4B01-A155-09474A23D39D}" type="presParOf" srcId="{A7A14332-E212-4020-84CC-B868FC6FDE1C}" destId="{676BE774-7893-4189-B320-B3C5355C6327}" srcOrd="0" destOrd="0" presId="urn:microsoft.com/office/officeart/2005/8/layout/vList5"/>
    <dgm:cxn modelId="{66DB8695-C070-45CF-83E5-9F8F6F1B44DC}" type="presParOf" srcId="{A7A14332-E212-4020-84CC-B868FC6FDE1C}" destId="{4068C44E-E6EA-4581-9F1E-EFCA90CC380B}" srcOrd="1" destOrd="0" presId="urn:microsoft.com/office/officeart/2005/8/layout/vList5"/>
    <dgm:cxn modelId="{52FF7C12-558C-4C19-9680-BD24CACEB625}" type="presParOf" srcId="{033A3E80-5993-4781-A977-F16C8C23E1E2}" destId="{86C574A5-0478-4AD9-8928-A18140FD2088}" srcOrd="5" destOrd="0" presId="urn:microsoft.com/office/officeart/2005/8/layout/vList5"/>
    <dgm:cxn modelId="{FBFFE55B-AAEC-48D3-8073-725687AC1DA5}" type="presParOf" srcId="{033A3E80-5993-4781-A977-F16C8C23E1E2}" destId="{3D609FC8-A226-4F50-B823-36CE9D560387}" srcOrd="6" destOrd="0" presId="urn:microsoft.com/office/officeart/2005/8/layout/vList5"/>
    <dgm:cxn modelId="{AF3B345C-9009-45D1-AFCC-BEADBDBF1811}" type="presParOf" srcId="{3D609FC8-A226-4F50-B823-36CE9D560387}" destId="{AB8E2968-C60B-4510-9786-E09CFB6CA3EC}" srcOrd="0" destOrd="0" presId="urn:microsoft.com/office/officeart/2005/8/layout/vList5"/>
    <dgm:cxn modelId="{D0B36670-0F35-4912-AE59-65264CA4DB59}" type="presParOf" srcId="{3D609FC8-A226-4F50-B823-36CE9D560387}" destId="{8EFA184B-60EA-4068-AE53-A501BBBEE0D0}" srcOrd="1" destOrd="0" presId="urn:microsoft.com/office/officeart/2005/8/layout/vList5"/>
    <dgm:cxn modelId="{0DDE2A09-F1AF-4F6F-8B4D-2EE93C79C2F5}" type="presParOf" srcId="{033A3E80-5993-4781-A977-F16C8C23E1E2}" destId="{4E581027-71CC-426F-A187-0351C845C5E7}" srcOrd="7" destOrd="0" presId="urn:microsoft.com/office/officeart/2005/8/layout/vList5"/>
    <dgm:cxn modelId="{93C7A4E5-7094-4C99-AC8E-7575C4BC1E05}" type="presParOf" srcId="{033A3E80-5993-4781-A977-F16C8C23E1E2}" destId="{01BAFD89-4317-4CE3-91B6-49D0FBE7A653}" srcOrd="8" destOrd="0" presId="urn:microsoft.com/office/officeart/2005/8/layout/vList5"/>
    <dgm:cxn modelId="{8D300D0D-6719-482B-A197-1F5A4FCB4B73}" type="presParOf" srcId="{01BAFD89-4317-4CE3-91B6-49D0FBE7A653}" destId="{A4CB540B-821D-45A8-B720-012412D058AC}" srcOrd="0" destOrd="0" presId="urn:microsoft.com/office/officeart/2005/8/layout/vList5"/>
    <dgm:cxn modelId="{833978A7-7251-410B-965C-7B597F834DED}" type="presParOf" srcId="{01BAFD89-4317-4CE3-91B6-49D0FBE7A653}" destId="{C6F5444C-BA84-4DB8-95E8-9848770BFD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E6C0D1-5C83-4BAA-BF3E-85702C37CD6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8DC4D84-FA25-44DB-B8BE-29F7E5040624}">
      <dgm:prSet phldrT="[Text]"/>
      <dgm:spPr/>
      <dgm:t>
        <a:bodyPr/>
        <a:lstStyle/>
        <a:p>
          <a:r>
            <a:rPr lang="en-IN" dirty="0"/>
            <a:t>Data Collection</a:t>
          </a:r>
        </a:p>
      </dgm:t>
    </dgm:pt>
    <dgm:pt modelId="{D24F8946-B1C6-4395-ACFB-ED4AD3E4F40A}" type="parTrans" cxnId="{C5854704-64CF-4C61-9251-2999F7D93701}">
      <dgm:prSet/>
      <dgm:spPr/>
      <dgm:t>
        <a:bodyPr/>
        <a:lstStyle/>
        <a:p>
          <a:endParaRPr lang="en-IN"/>
        </a:p>
      </dgm:t>
    </dgm:pt>
    <dgm:pt modelId="{F469A087-66B1-49BE-97BD-8510174A2BF3}" type="sibTrans" cxnId="{C5854704-64CF-4C61-9251-2999F7D93701}">
      <dgm:prSet/>
      <dgm:spPr/>
      <dgm:t>
        <a:bodyPr/>
        <a:lstStyle/>
        <a:p>
          <a:endParaRPr lang="en-IN"/>
        </a:p>
      </dgm:t>
    </dgm:pt>
    <dgm:pt modelId="{25EF0AF3-D58E-4A11-9B3C-7522E16717E5}">
      <dgm:prSet phldrT="[Text]"/>
      <dgm:spPr/>
      <dgm:t>
        <a:bodyPr/>
        <a:lstStyle/>
        <a:p>
          <a:r>
            <a:rPr lang="en-IN" dirty="0"/>
            <a:t>Data Storage</a:t>
          </a:r>
        </a:p>
      </dgm:t>
    </dgm:pt>
    <dgm:pt modelId="{5F458A90-9B8C-4BD8-8572-33549768B6C6}" type="parTrans" cxnId="{7DC3E336-66A8-45F9-B68E-11D891D0B2A3}">
      <dgm:prSet/>
      <dgm:spPr/>
      <dgm:t>
        <a:bodyPr/>
        <a:lstStyle/>
        <a:p>
          <a:endParaRPr lang="en-IN"/>
        </a:p>
      </dgm:t>
    </dgm:pt>
    <dgm:pt modelId="{28033FB5-752F-4D21-B44D-A7ADA451DFB9}" type="sibTrans" cxnId="{7DC3E336-66A8-45F9-B68E-11D891D0B2A3}">
      <dgm:prSet/>
      <dgm:spPr/>
      <dgm:t>
        <a:bodyPr/>
        <a:lstStyle/>
        <a:p>
          <a:endParaRPr lang="en-IN"/>
        </a:p>
      </dgm:t>
    </dgm:pt>
    <dgm:pt modelId="{D5732232-0BF5-4D59-8B8F-4AACB984B973}">
      <dgm:prSet phldrT="[Text]"/>
      <dgm:spPr/>
      <dgm:t>
        <a:bodyPr/>
        <a:lstStyle/>
        <a:p>
          <a:r>
            <a:rPr lang="en-IN" dirty="0"/>
            <a:t>Pre-Processing</a:t>
          </a:r>
        </a:p>
      </dgm:t>
    </dgm:pt>
    <dgm:pt modelId="{896563C9-AD56-4271-A95A-FF5B28B11929}" type="parTrans" cxnId="{9DAB3F72-81AC-4F01-81EF-73013D1D2C0D}">
      <dgm:prSet/>
      <dgm:spPr/>
      <dgm:t>
        <a:bodyPr/>
        <a:lstStyle/>
        <a:p>
          <a:endParaRPr lang="en-IN"/>
        </a:p>
      </dgm:t>
    </dgm:pt>
    <dgm:pt modelId="{75441AC7-8ACF-49FC-AA2E-C5DB14A08394}" type="sibTrans" cxnId="{9DAB3F72-81AC-4F01-81EF-73013D1D2C0D}">
      <dgm:prSet/>
      <dgm:spPr/>
      <dgm:t>
        <a:bodyPr/>
        <a:lstStyle/>
        <a:p>
          <a:endParaRPr lang="en-IN"/>
        </a:p>
      </dgm:t>
    </dgm:pt>
    <dgm:pt modelId="{8212B755-EF2F-40CD-B78E-19F86A518AA2}">
      <dgm:prSet phldrT="[Text]"/>
      <dgm:spPr/>
      <dgm:t>
        <a:bodyPr/>
        <a:lstStyle/>
        <a:p>
          <a:r>
            <a:rPr lang="en-IN" dirty="0"/>
            <a:t>Initial Filtering</a:t>
          </a:r>
        </a:p>
      </dgm:t>
    </dgm:pt>
    <dgm:pt modelId="{42A3FB54-87A4-4335-AEE0-B3F0535C4CF8}" type="parTrans" cxnId="{2F85F315-ECF8-4B9F-8328-5F9200DF6130}">
      <dgm:prSet/>
      <dgm:spPr/>
      <dgm:t>
        <a:bodyPr/>
        <a:lstStyle/>
        <a:p>
          <a:endParaRPr lang="en-IN"/>
        </a:p>
      </dgm:t>
    </dgm:pt>
    <dgm:pt modelId="{FE42A900-B6AF-439B-9FA3-20A50791A93E}" type="sibTrans" cxnId="{2F85F315-ECF8-4B9F-8328-5F9200DF6130}">
      <dgm:prSet/>
      <dgm:spPr/>
      <dgm:t>
        <a:bodyPr/>
        <a:lstStyle/>
        <a:p>
          <a:endParaRPr lang="en-IN"/>
        </a:p>
      </dgm:t>
    </dgm:pt>
    <dgm:pt modelId="{72C1769E-B53B-4854-8CD0-2CA5C8F4F475}">
      <dgm:prSet phldrT="[Text]"/>
      <dgm:spPr/>
      <dgm:t>
        <a:bodyPr/>
        <a:lstStyle/>
        <a:p>
          <a:r>
            <a:rPr lang="en-IN" dirty="0"/>
            <a:t>Deep Analysis</a:t>
          </a:r>
        </a:p>
      </dgm:t>
    </dgm:pt>
    <dgm:pt modelId="{F3B6F0D2-53DD-4692-AE7D-A4D8F67622EC}" type="parTrans" cxnId="{FDE19689-BACF-4B06-AEB6-FE55582C69F0}">
      <dgm:prSet/>
      <dgm:spPr/>
      <dgm:t>
        <a:bodyPr/>
        <a:lstStyle/>
        <a:p>
          <a:endParaRPr lang="en-IN"/>
        </a:p>
      </dgm:t>
    </dgm:pt>
    <dgm:pt modelId="{011C15F7-C062-44C8-881B-51FE62625169}" type="sibTrans" cxnId="{FDE19689-BACF-4B06-AEB6-FE55582C69F0}">
      <dgm:prSet/>
      <dgm:spPr/>
      <dgm:t>
        <a:bodyPr/>
        <a:lstStyle/>
        <a:p>
          <a:endParaRPr lang="en-IN"/>
        </a:p>
      </dgm:t>
    </dgm:pt>
    <dgm:pt modelId="{6326125E-627F-497A-9261-098F232B4466}">
      <dgm:prSet phldrT="[Text]"/>
      <dgm:spPr/>
      <dgm:t>
        <a:bodyPr/>
        <a:lstStyle/>
        <a:p>
          <a:r>
            <a:rPr lang="en-IN" dirty="0"/>
            <a:t>Ranking &amp; Suggestion</a:t>
          </a:r>
        </a:p>
      </dgm:t>
    </dgm:pt>
    <dgm:pt modelId="{03CF935E-3A2F-4B3D-8536-4ED03432A958}" type="parTrans" cxnId="{D8AE69FB-93E7-4064-B7E3-8573BF0E7940}">
      <dgm:prSet/>
      <dgm:spPr/>
      <dgm:t>
        <a:bodyPr/>
        <a:lstStyle/>
        <a:p>
          <a:endParaRPr lang="en-IN"/>
        </a:p>
      </dgm:t>
    </dgm:pt>
    <dgm:pt modelId="{73D3C3EA-4FEB-45C2-99A4-FAEFD4C4462B}" type="sibTrans" cxnId="{D8AE69FB-93E7-4064-B7E3-8573BF0E7940}">
      <dgm:prSet/>
      <dgm:spPr/>
      <dgm:t>
        <a:bodyPr/>
        <a:lstStyle/>
        <a:p>
          <a:endParaRPr lang="en-IN"/>
        </a:p>
      </dgm:t>
    </dgm:pt>
    <dgm:pt modelId="{2871C526-5479-40BC-AA47-3A8E745F08A9}">
      <dgm:prSet phldrT="[Text]"/>
      <dgm:spPr/>
      <dgm:t>
        <a:bodyPr/>
        <a:lstStyle/>
        <a:p>
          <a:r>
            <a:rPr lang="en-IN" dirty="0"/>
            <a:t>Frontend UI </a:t>
          </a:r>
        </a:p>
      </dgm:t>
    </dgm:pt>
    <dgm:pt modelId="{7C13BAC0-2E31-4050-9297-F284B85EAD40}" type="parTrans" cxnId="{64812D92-1867-4C4A-AC0D-9FA343164123}">
      <dgm:prSet/>
      <dgm:spPr/>
      <dgm:t>
        <a:bodyPr/>
        <a:lstStyle/>
        <a:p>
          <a:endParaRPr lang="en-IN"/>
        </a:p>
      </dgm:t>
    </dgm:pt>
    <dgm:pt modelId="{14D4C166-82EB-4C06-A3C8-356CA348D579}" type="sibTrans" cxnId="{64812D92-1867-4C4A-AC0D-9FA343164123}">
      <dgm:prSet/>
      <dgm:spPr/>
      <dgm:t>
        <a:bodyPr/>
        <a:lstStyle/>
        <a:p>
          <a:endParaRPr lang="en-IN"/>
        </a:p>
      </dgm:t>
    </dgm:pt>
    <dgm:pt modelId="{543400ED-CD0A-405E-9D67-38DB4B37B8CE}">
      <dgm:prSet phldrT="[Text]"/>
      <dgm:spPr/>
      <dgm:t>
        <a:bodyPr/>
        <a:lstStyle/>
        <a:p>
          <a:r>
            <a:rPr lang="en-IN" dirty="0"/>
            <a:t>API Layer - Endpoints</a:t>
          </a:r>
        </a:p>
      </dgm:t>
    </dgm:pt>
    <dgm:pt modelId="{62463357-229D-4303-B962-6E19C798ABE6}" type="parTrans" cxnId="{9A003989-570E-4BBD-99EE-A0ABB2D5A7E6}">
      <dgm:prSet/>
      <dgm:spPr/>
      <dgm:t>
        <a:bodyPr/>
        <a:lstStyle/>
        <a:p>
          <a:endParaRPr lang="en-IN"/>
        </a:p>
      </dgm:t>
    </dgm:pt>
    <dgm:pt modelId="{9BBDD3E2-0E88-4B96-B126-9FDE35F241F1}" type="sibTrans" cxnId="{9A003989-570E-4BBD-99EE-A0ABB2D5A7E6}">
      <dgm:prSet/>
      <dgm:spPr/>
      <dgm:t>
        <a:bodyPr/>
        <a:lstStyle/>
        <a:p>
          <a:endParaRPr lang="en-IN"/>
        </a:p>
      </dgm:t>
    </dgm:pt>
    <dgm:pt modelId="{4BE8ADCC-8BD1-4E3E-B484-FE2F950A3222}" type="pres">
      <dgm:prSet presAssocID="{78E6C0D1-5C83-4BAA-BF3E-85702C37CD6A}" presName="diagram" presStyleCnt="0">
        <dgm:presLayoutVars>
          <dgm:dir/>
          <dgm:resizeHandles val="exact"/>
        </dgm:presLayoutVars>
      </dgm:prSet>
      <dgm:spPr/>
    </dgm:pt>
    <dgm:pt modelId="{F5B5157D-5526-4874-A23E-64A65E4255D6}" type="pres">
      <dgm:prSet presAssocID="{F8DC4D84-FA25-44DB-B8BE-29F7E5040624}" presName="node" presStyleLbl="node1" presStyleIdx="0" presStyleCnt="8">
        <dgm:presLayoutVars>
          <dgm:bulletEnabled val="1"/>
        </dgm:presLayoutVars>
      </dgm:prSet>
      <dgm:spPr/>
    </dgm:pt>
    <dgm:pt modelId="{6ACC6083-96E7-4D0F-AC03-EDDB446D593E}" type="pres">
      <dgm:prSet presAssocID="{F469A087-66B1-49BE-97BD-8510174A2BF3}" presName="sibTrans" presStyleLbl="sibTrans2D1" presStyleIdx="0" presStyleCnt="7"/>
      <dgm:spPr/>
    </dgm:pt>
    <dgm:pt modelId="{09A0B353-58A8-4610-BD6F-470F0072B7F1}" type="pres">
      <dgm:prSet presAssocID="{F469A087-66B1-49BE-97BD-8510174A2BF3}" presName="connectorText" presStyleLbl="sibTrans2D1" presStyleIdx="0" presStyleCnt="7"/>
      <dgm:spPr/>
    </dgm:pt>
    <dgm:pt modelId="{50F92FAA-22B9-42E5-8BC5-AA9678F983D7}" type="pres">
      <dgm:prSet presAssocID="{25EF0AF3-D58E-4A11-9B3C-7522E16717E5}" presName="node" presStyleLbl="node1" presStyleIdx="1" presStyleCnt="8">
        <dgm:presLayoutVars>
          <dgm:bulletEnabled val="1"/>
        </dgm:presLayoutVars>
      </dgm:prSet>
      <dgm:spPr/>
    </dgm:pt>
    <dgm:pt modelId="{22E4A462-5717-4FD4-AA9F-E3C06DF3BEE1}" type="pres">
      <dgm:prSet presAssocID="{28033FB5-752F-4D21-B44D-A7ADA451DFB9}" presName="sibTrans" presStyleLbl="sibTrans2D1" presStyleIdx="1" presStyleCnt="7"/>
      <dgm:spPr/>
    </dgm:pt>
    <dgm:pt modelId="{62B61F9C-32CA-4377-B0DB-BB003EA2B8A7}" type="pres">
      <dgm:prSet presAssocID="{28033FB5-752F-4D21-B44D-A7ADA451DFB9}" presName="connectorText" presStyleLbl="sibTrans2D1" presStyleIdx="1" presStyleCnt="7"/>
      <dgm:spPr/>
    </dgm:pt>
    <dgm:pt modelId="{98200298-6D83-4E47-828A-10D8427B219A}" type="pres">
      <dgm:prSet presAssocID="{D5732232-0BF5-4D59-8B8F-4AACB984B973}" presName="node" presStyleLbl="node1" presStyleIdx="2" presStyleCnt="8">
        <dgm:presLayoutVars>
          <dgm:bulletEnabled val="1"/>
        </dgm:presLayoutVars>
      </dgm:prSet>
      <dgm:spPr/>
    </dgm:pt>
    <dgm:pt modelId="{FDBD66D7-23C0-487D-96C6-09DF202B6F9B}" type="pres">
      <dgm:prSet presAssocID="{75441AC7-8ACF-49FC-AA2E-C5DB14A08394}" presName="sibTrans" presStyleLbl="sibTrans2D1" presStyleIdx="2" presStyleCnt="7"/>
      <dgm:spPr/>
    </dgm:pt>
    <dgm:pt modelId="{7A22BEB6-C5AC-48BF-A3C3-CD09EBDAFF0E}" type="pres">
      <dgm:prSet presAssocID="{75441AC7-8ACF-49FC-AA2E-C5DB14A08394}" presName="connectorText" presStyleLbl="sibTrans2D1" presStyleIdx="2" presStyleCnt="7"/>
      <dgm:spPr/>
    </dgm:pt>
    <dgm:pt modelId="{526C488D-63AA-4EB0-84F6-B7BDC5698AB2}" type="pres">
      <dgm:prSet presAssocID="{8212B755-EF2F-40CD-B78E-19F86A518AA2}" presName="node" presStyleLbl="node1" presStyleIdx="3" presStyleCnt="8">
        <dgm:presLayoutVars>
          <dgm:bulletEnabled val="1"/>
        </dgm:presLayoutVars>
      </dgm:prSet>
      <dgm:spPr/>
    </dgm:pt>
    <dgm:pt modelId="{32EB7A4B-0F52-4AC1-9DB9-D3A8CB08646F}" type="pres">
      <dgm:prSet presAssocID="{FE42A900-B6AF-439B-9FA3-20A50791A93E}" presName="sibTrans" presStyleLbl="sibTrans2D1" presStyleIdx="3" presStyleCnt="7"/>
      <dgm:spPr/>
    </dgm:pt>
    <dgm:pt modelId="{B664B10B-5A83-4FC8-BBCB-151DDC5BC4A6}" type="pres">
      <dgm:prSet presAssocID="{FE42A900-B6AF-439B-9FA3-20A50791A93E}" presName="connectorText" presStyleLbl="sibTrans2D1" presStyleIdx="3" presStyleCnt="7"/>
      <dgm:spPr/>
    </dgm:pt>
    <dgm:pt modelId="{4B3DE20B-F069-4EF1-ADEB-06102F245CB1}" type="pres">
      <dgm:prSet presAssocID="{72C1769E-B53B-4854-8CD0-2CA5C8F4F475}" presName="node" presStyleLbl="node1" presStyleIdx="4" presStyleCnt="8">
        <dgm:presLayoutVars>
          <dgm:bulletEnabled val="1"/>
        </dgm:presLayoutVars>
      </dgm:prSet>
      <dgm:spPr/>
    </dgm:pt>
    <dgm:pt modelId="{6C3E5E33-7F3E-41CC-B1E3-5F461BA5FBFD}" type="pres">
      <dgm:prSet presAssocID="{011C15F7-C062-44C8-881B-51FE62625169}" presName="sibTrans" presStyleLbl="sibTrans2D1" presStyleIdx="4" presStyleCnt="7"/>
      <dgm:spPr/>
    </dgm:pt>
    <dgm:pt modelId="{007926AD-E217-403F-96D5-23F928D0112C}" type="pres">
      <dgm:prSet presAssocID="{011C15F7-C062-44C8-881B-51FE62625169}" presName="connectorText" presStyleLbl="sibTrans2D1" presStyleIdx="4" presStyleCnt="7"/>
      <dgm:spPr/>
    </dgm:pt>
    <dgm:pt modelId="{74B3D457-3FA7-479F-9751-2AFFCECE70A3}" type="pres">
      <dgm:prSet presAssocID="{6326125E-627F-497A-9261-098F232B4466}" presName="node" presStyleLbl="node1" presStyleIdx="5" presStyleCnt="8">
        <dgm:presLayoutVars>
          <dgm:bulletEnabled val="1"/>
        </dgm:presLayoutVars>
      </dgm:prSet>
      <dgm:spPr/>
    </dgm:pt>
    <dgm:pt modelId="{A787C5F6-2969-4B53-86E2-6DD88917A849}" type="pres">
      <dgm:prSet presAssocID="{73D3C3EA-4FEB-45C2-99A4-FAEFD4C4462B}" presName="sibTrans" presStyleLbl="sibTrans2D1" presStyleIdx="5" presStyleCnt="7"/>
      <dgm:spPr/>
    </dgm:pt>
    <dgm:pt modelId="{CD744DF1-14C4-46F6-BC20-E1B93FE5ECC2}" type="pres">
      <dgm:prSet presAssocID="{73D3C3EA-4FEB-45C2-99A4-FAEFD4C4462B}" presName="connectorText" presStyleLbl="sibTrans2D1" presStyleIdx="5" presStyleCnt="7"/>
      <dgm:spPr/>
    </dgm:pt>
    <dgm:pt modelId="{552967FF-7683-453D-B154-6770171E876C}" type="pres">
      <dgm:prSet presAssocID="{2871C526-5479-40BC-AA47-3A8E745F08A9}" presName="node" presStyleLbl="node1" presStyleIdx="6" presStyleCnt="8">
        <dgm:presLayoutVars>
          <dgm:bulletEnabled val="1"/>
        </dgm:presLayoutVars>
      </dgm:prSet>
      <dgm:spPr/>
    </dgm:pt>
    <dgm:pt modelId="{C45D44F2-A55D-4F0C-B7A0-D0E7E60AA533}" type="pres">
      <dgm:prSet presAssocID="{14D4C166-82EB-4C06-A3C8-356CA348D579}" presName="sibTrans" presStyleLbl="sibTrans2D1" presStyleIdx="6" presStyleCnt="7"/>
      <dgm:spPr/>
    </dgm:pt>
    <dgm:pt modelId="{984AB0A4-4BEE-4850-A839-24392FE45EEB}" type="pres">
      <dgm:prSet presAssocID="{14D4C166-82EB-4C06-A3C8-356CA348D579}" presName="connectorText" presStyleLbl="sibTrans2D1" presStyleIdx="6" presStyleCnt="7"/>
      <dgm:spPr/>
    </dgm:pt>
    <dgm:pt modelId="{2E0D5EAF-5F93-4B52-8DC6-EAF36DA70C38}" type="pres">
      <dgm:prSet presAssocID="{543400ED-CD0A-405E-9D67-38DB4B37B8CE}" presName="node" presStyleLbl="node1" presStyleIdx="7" presStyleCnt="8">
        <dgm:presLayoutVars>
          <dgm:bulletEnabled val="1"/>
        </dgm:presLayoutVars>
      </dgm:prSet>
      <dgm:spPr/>
    </dgm:pt>
  </dgm:ptLst>
  <dgm:cxnLst>
    <dgm:cxn modelId="{D8992A02-C977-4F3F-9511-DF38F8C962ED}" type="presOf" srcId="{78E6C0D1-5C83-4BAA-BF3E-85702C37CD6A}" destId="{4BE8ADCC-8BD1-4E3E-B484-FE2F950A3222}" srcOrd="0" destOrd="0" presId="urn:microsoft.com/office/officeart/2005/8/layout/process5"/>
    <dgm:cxn modelId="{C5854704-64CF-4C61-9251-2999F7D93701}" srcId="{78E6C0D1-5C83-4BAA-BF3E-85702C37CD6A}" destId="{F8DC4D84-FA25-44DB-B8BE-29F7E5040624}" srcOrd="0" destOrd="0" parTransId="{D24F8946-B1C6-4395-ACFB-ED4AD3E4F40A}" sibTransId="{F469A087-66B1-49BE-97BD-8510174A2BF3}"/>
    <dgm:cxn modelId="{463DE204-08B3-4523-B159-ABB0E2F81560}" type="presOf" srcId="{14D4C166-82EB-4C06-A3C8-356CA348D579}" destId="{984AB0A4-4BEE-4850-A839-24392FE45EEB}" srcOrd="1" destOrd="0" presId="urn:microsoft.com/office/officeart/2005/8/layout/process5"/>
    <dgm:cxn modelId="{C28B2C0A-1FD6-4750-A0BA-832F45D794FD}" type="presOf" srcId="{72C1769E-B53B-4854-8CD0-2CA5C8F4F475}" destId="{4B3DE20B-F069-4EF1-ADEB-06102F245CB1}" srcOrd="0" destOrd="0" presId="urn:microsoft.com/office/officeart/2005/8/layout/process5"/>
    <dgm:cxn modelId="{2F85F315-ECF8-4B9F-8328-5F9200DF6130}" srcId="{78E6C0D1-5C83-4BAA-BF3E-85702C37CD6A}" destId="{8212B755-EF2F-40CD-B78E-19F86A518AA2}" srcOrd="3" destOrd="0" parTransId="{42A3FB54-87A4-4335-AEE0-B3F0535C4CF8}" sibTransId="{FE42A900-B6AF-439B-9FA3-20A50791A93E}"/>
    <dgm:cxn modelId="{BE68A936-A796-4B1F-A0FE-2ABC1F254852}" type="presOf" srcId="{011C15F7-C062-44C8-881B-51FE62625169}" destId="{007926AD-E217-403F-96D5-23F928D0112C}" srcOrd="1" destOrd="0" presId="urn:microsoft.com/office/officeart/2005/8/layout/process5"/>
    <dgm:cxn modelId="{7DC3E336-66A8-45F9-B68E-11D891D0B2A3}" srcId="{78E6C0D1-5C83-4BAA-BF3E-85702C37CD6A}" destId="{25EF0AF3-D58E-4A11-9B3C-7522E16717E5}" srcOrd="1" destOrd="0" parTransId="{5F458A90-9B8C-4BD8-8572-33549768B6C6}" sibTransId="{28033FB5-752F-4D21-B44D-A7ADA451DFB9}"/>
    <dgm:cxn modelId="{743D083E-C332-4139-84AF-716804385152}" type="presOf" srcId="{8212B755-EF2F-40CD-B78E-19F86A518AA2}" destId="{526C488D-63AA-4EB0-84F6-B7BDC5698AB2}" srcOrd="0" destOrd="0" presId="urn:microsoft.com/office/officeart/2005/8/layout/process5"/>
    <dgm:cxn modelId="{D17EB645-347E-4E91-89C7-270D6C71B767}" type="presOf" srcId="{75441AC7-8ACF-49FC-AA2E-C5DB14A08394}" destId="{7A22BEB6-C5AC-48BF-A3C3-CD09EBDAFF0E}" srcOrd="1" destOrd="0" presId="urn:microsoft.com/office/officeart/2005/8/layout/process5"/>
    <dgm:cxn modelId="{BB1C7967-744D-48B1-8127-5AF9311E3E01}" type="presOf" srcId="{14D4C166-82EB-4C06-A3C8-356CA348D579}" destId="{C45D44F2-A55D-4F0C-B7A0-D0E7E60AA533}" srcOrd="0" destOrd="0" presId="urn:microsoft.com/office/officeart/2005/8/layout/process5"/>
    <dgm:cxn modelId="{0EAD4F49-4FEC-4D3B-A3E2-47D0A58B855E}" type="presOf" srcId="{73D3C3EA-4FEB-45C2-99A4-FAEFD4C4462B}" destId="{CD744DF1-14C4-46F6-BC20-E1B93FE5ECC2}" srcOrd="1" destOrd="0" presId="urn:microsoft.com/office/officeart/2005/8/layout/process5"/>
    <dgm:cxn modelId="{A74D2972-FEF5-48EC-9F27-D9A219DB170A}" type="presOf" srcId="{28033FB5-752F-4D21-B44D-A7ADA451DFB9}" destId="{22E4A462-5717-4FD4-AA9F-E3C06DF3BEE1}" srcOrd="0" destOrd="0" presId="urn:microsoft.com/office/officeart/2005/8/layout/process5"/>
    <dgm:cxn modelId="{9DAB3F72-81AC-4F01-81EF-73013D1D2C0D}" srcId="{78E6C0D1-5C83-4BAA-BF3E-85702C37CD6A}" destId="{D5732232-0BF5-4D59-8B8F-4AACB984B973}" srcOrd="2" destOrd="0" parTransId="{896563C9-AD56-4271-A95A-FF5B28B11929}" sibTransId="{75441AC7-8ACF-49FC-AA2E-C5DB14A08394}"/>
    <dgm:cxn modelId="{F9AAF973-8F6B-4C43-BDA0-A72F058B6506}" type="presOf" srcId="{FE42A900-B6AF-439B-9FA3-20A50791A93E}" destId="{32EB7A4B-0F52-4AC1-9DB9-D3A8CB08646F}" srcOrd="0" destOrd="0" presId="urn:microsoft.com/office/officeart/2005/8/layout/process5"/>
    <dgm:cxn modelId="{27FB3485-C9A4-4955-871D-D6F578175E5E}" type="presOf" srcId="{75441AC7-8ACF-49FC-AA2E-C5DB14A08394}" destId="{FDBD66D7-23C0-487D-96C6-09DF202B6F9B}" srcOrd="0" destOrd="0" presId="urn:microsoft.com/office/officeart/2005/8/layout/process5"/>
    <dgm:cxn modelId="{9A003989-570E-4BBD-99EE-A0ABB2D5A7E6}" srcId="{78E6C0D1-5C83-4BAA-BF3E-85702C37CD6A}" destId="{543400ED-CD0A-405E-9D67-38DB4B37B8CE}" srcOrd="7" destOrd="0" parTransId="{62463357-229D-4303-B962-6E19C798ABE6}" sibTransId="{9BBDD3E2-0E88-4B96-B126-9FDE35F241F1}"/>
    <dgm:cxn modelId="{FDE19689-BACF-4B06-AEB6-FE55582C69F0}" srcId="{78E6C0D1-5C83-4BAA-BF3E-85702C37CD6A}" destId="{72C1769E-B53B-4854-8CD0-2CA5C8F4F475}" srcOrd="4" destOrd="0" parTransId="{F3B6F0D2-53DD-4692-AE7D-A4D8F67622EC}" sibTransId="{011C15F7-C062-44C8-881B-51FE62625169}"/>
    <dgm:cxn modelId="{64812D92-1867-4C4A-AC0D-9FA343164123}" srcId="{78E6C0D1-5C83-4BAA-BF3E-85702C37CD6A}" destId="{2871C526-5479-40BC-AA47-3A8E745F08A9}" srcOrd="6" destOrd="0" parTransId="{7C13BAC0-2E31-4050-9297-F284B85EAD40}" sibTransId="{14D4C166-82EB-4C06-A3C8-356CA348D579}"/>
    <dgm:cxn modelId="{9CDDD692-9DF1-4A3A-B4A8-92BDA69E7D91}" type="presOf" srcId="{FE42A900-B6AF-439B-9FA3-20A50791A93E}" destId="{B664B10B-5A83-4FC8-BBCB-151DDC5BC4A6}" srcOrd="1" destOrd="0" presId="urn:microsoft.com/office/officeart/2005/8/layout/process5"/>
    <dgm:cxn modelId="{F2275A96-ADD4-46C2-AC84-DCE91D4682C8}" type="presOf" srcId="{F469A087-66B1-49BE-97BD-8510174A2BF3}" destId="{6ACC6083-96E7-4D0F-AC03-EDDB446D593E}" srcOrd="0" destOrd="0" presId="urn:microsoft.com/office/officeart/2005/8/layout/process5"/>
    <dgm:cxn modelId="{CFA9589A-9A5C-4674-AB98-939E89272F66}" type="presOf" srcId="{25EF0AF3-D58E-4A11-9B3C-7522E16717E5}" destId="{50F92FAA-22B9-42E5-8BC5-AA9678F983D7}" srcOrd="0" destOrd="0" presId="urn:microsoft.com/office/officeart/2005/8/layout/process5"/>
    <dgm:cxn modelId="{5F92FBB1-DBC3-45F2-AB90-7CB207A729FE}" type="presOf" srcId="{6326125E-627F-497A-9261-098F232B4466}" destId="{74B3D457-3FA7-479F-9751-2AFFCECE70A3}" srcOrd="0" destOrd="0" presId="urn:microsoft.com/office/officeart/2005/8/layout/process5"/>
    <dgm:cxn modelId="{FB62B6BE-A2C3-4EDE-9151-F6655F518FB7}" type="presOf" srcId="{28033FB5-752F-4D21-B44D-A7ADA451DFB9}" destId="{62B61F9C-32CA-4377-B0DB-BB003EA2B8A7}" srcOrd="1" destOrd="0" presId="urn:microsoft.com/office/officeart/2005/8/layout/process5"/>
    <dgm:cxn modelId="{37DE32C8-BA72-4B8D-9D3F-AF9FE647F0A1}" type="presOf" srcId="{F8DC4D84-FA25-44DB-B8BE-29F7E5040624}" destId="{F5B5157D-5526-4874-A23E-64A65E4255D6}" srcOrd="0" destOrd="0" presId="urn:microsoft.com/office/officeart/2005/8/layout/process5"/>
    <dgm:cxn modelId="{5AF043DE-70C4-4A0D-85D4-DC5278944483}" type="presOf" srcId="{011C15F7-C062-44C8-881B-51FE62625169}" destId="{6C3E5E33-7F3E-41CC-B1E3-5F461BA5FBFD}" srcOrd="0" destOrd="0" presId="urn:microsoft.com/office/officeart/2005/8/layout/process5"/>
    <dgm:cxn modelId="{18B973E3-7600-4468-BCA5-E3CE9B7C749A}" type="presOf" srcId="{D5732232-0BF5-4D59-8B8F-4AACB984B973}" destId="{98200298-6D83-4E47-828A-10D8427B219A}" srcOrd="0" destOrd="0" presId="urn:microsoft.com/office/officeart/2005/8/layout/process5"/>
    <dgm:cxn modelId="{EDBB39F3-8E7F-41E1-BCB9-036DA4CE542A}" type="presOf" srcId="{F469A087-66B1-49BE-97BD-8510174A2BF3}" destId="{09A0B353-58A8-4610-BD6F-470F0072B7F1}" srcOrd="1" destOrd="0" presId="urn:microsoft.com/office/officeart/2005/8/layout/process5"/>
    <dgm:cxn modelId="{6EEF57F6-C3D4-4C70-A893-1832F3A77B12}" type="presOf" srcId="{73D3C3EA-4FEB-45C2-99A4-FAEFD4C4462B}" destId="{A787C5F6-2969-4B53-86E2-6DD88917A849}" srcOrd="0" destOrd="0" presId="urn:microsoft.com/office/officeart/2005/8/layout/process5"/>
    <dgm:cxn modelId="{D3AA14FA-C3A2-4560-BD02-AB727CF94F34}" type="presOf" srcId="{2871C526-5479-40BC-AA47-3A8E745F08A9}" destId="{552967FF-7683-453D-B154-6770171E876C}" srcOrd="0" destOrd="0" presId="urn:microsoft.com/office/officeart/2005/8/layout/process5"/>
    <dgm:cxn modelId="{17DD72FA-0623-42D2-BE33-0409393EBFFB}" type="presOf" srcId="{543400ED-CD0A-405E-9D67-38DB4B37B8CE}" destId="{2E0D5EAF-5F93-4B52-8DC6-EAF36DA70C38}" srcOrd="0" destOrd="0" presId="urn:microsoft.com/office/officeart/2005/8/layout/process5"/>
    <dgm:cxn modelId="{D8AE69FB-93E7-4064-B7E3-8573BF0E7940}" srcId="{78E6C0D1-5C83-4BAA-BF3E-85702C37CD6A}" destId="{6326125E-627F-497A-9261-098F232B4466}" srcOrd="5" destOrd="0" parTransId="{03CF935E-3A2F-4B3D-8536-4ED03432A958}" sibTransId="{73D3C3EA-4FEB-45C2-99A4-FAEFD4C4462B}"/>
    <dgm:cxn modelId="{3D29005D-18C0-40E9-84E2-79B25963A16B}" type="presParOf" srcId="{4BE8ADCC-8BD1-4E3E-B484-FE2F950A3222}" destId="{F5B5157D-5526-4874-A23E-64A65E4255D6}" srcOrd="0" destOrd="0" presId="urn:microsoft.com/office/officeart/2005/8/layout/process5"/>
    <dgm:cxn modelId="{AFBD05C0-DAF5-48ED-858E-A0DF0D15EF2C}" type="presParOf" srcId="{4BE8ADCC-8BD1-4E3E-B484-FE2F950A3222}" destId="{6ACC6083-96E7-4D0F-AC03-EDDB446D593E}" srcOrd="1" destOrd="0" presId="urn:microsoft.com/office/officeart/2005/8/layout/process5"/>
    <dgm:cxn modelId="{F06DC3BA-2803-4261-8FEA-916EB110D85F}" type="presParOf" srcId="{6ACC6083-96E7-4D0F-AC03-EDDB446D593E}" destId="{09A0B353-58A8-4610-BD6F-470F0072B7F1}" srcOrd="0" destOrd="0" presId="urn:microsoft.com/office/officeart/2005/8/layout/process5"/>
    <dgm:cxn modelId="{A42886FA-C2AD-498E-BCBE-FC89E58E3301}" type="presParOf" srcId="{4BE8ADCC-8BD1-4E3E-B484-FE2F950A3222}" destId="{50F92FAA-22B9-42E5-8BC5-AA9678F983D7}" srcOrd="2" destOrd="0" presId="urn:microsoft.com/office/officeart/2005/8/layout/process5"/>
    <dgm:cxn modelId="{832F7187-441F-4BBF-9D31-5D37DC1AF369}" type="presParOf" srcId="{4BE8ADCC-8BD1-4E3E-B484-FE2F950A3222}" destId="{22E4A462-5717-4FD4-AA9F-E3C06DF3BEE1}" srcOrd="3" destOrd="0" presId="urn:microsoft.com/office/officeart/2005/8/layout/process5"/>
    <dgm:cxn modelId="{974149DC-953C-40C8-896F-B3B300E58652}" type="presParOf" srcId="{22E4A462-5717-4FD4-AA9F-E3C06DF3BEE1}" destId="{62B61F9C-32CA-4377-B0DB-BB003EA2B8A7}" srcOrd="0" destOrd="0" presId="urn:microsoft.com/office/officeart/2005/8/layout/process5"/>
    <dgm:cxn modelId="{EE6A4CD2-2896-4A73-9515-75BEF344A32D}" type="presParOf" srcId="{4BE8ADCC-8BD1-4E3E-B484-FE2F950A3222}" destId="{98200298-6D83-4E47-828A-10D8427B219A}" srcOrd="4" destOrd="0" presId="urn:microsoft.com/office/officeart/2005/8/layout/process5"/>
    <dgm:cxn modelId="{979678BF-F024-4A35-9F3B-BB0D76BFADF0}" type="presParOf" srcId="{4BE8ADCC-8BD1-4E3E-B484-FE2F950A3222}" destId="{FDBD66D7-23C0-487D-96C6-09DF202B6F9B}" srcOrd="5" destOrd="0" presId="urn:microsoft.com/office/officeart/2005/8/layout/process5"/>
    <dgm:cxn modelId="{D12B8A4A-D02A-4A14-B009-1B1E67BFA69C}" type="presParOf" srcId="{FDBD66D7-23C0-487D-96C6-09DF202B6F9B}" destId="{7A22BEB6-C5AC-48BF-A3C3-CD09EBDAFF0E}" srcOrd="0" destOrd="0" presId="urn:microsoft.com/office/officeart/2005/8/layout/process5"/>
    <dgm:cxn modelId="{2D04369E-4E02-4846-9FE4-A03B3CF2A98D}" type="presParOf" srcId="{4BE8ADCC-8BD1-4E3E-B484-FE2F950A3222}" destId="{526C488D-63AA-4EB0-84F6-B7BDC5698AB2}" srcOrd="6" destOrd="0" presId="urn:microsoft.com/office/officeart/2005/8/layout/process5"/>
    <dgm:cxn modelId="{10B34268-1D08-4BB9-AD1A-E2DB49100E2A}" type="presParOf" srcId="{4BE8ADCC-8BD1-4E3E-B484-FE2F950A3222}" destId="{32EB7A4B-0F52-4AC1-9DB9-D3A8CB08646F}" srcOrd="7" destOrd="0" presId="urn:microsoft.com/office/officeart/2005/8/layout/process5"/>
    <dgm:cxn modelId="{61169AE1-517D-4C17-8D00-241A945297BD}" type="presParOf" srcId="{32EB7A4B-0F52-4AC1-9DB9-D3A8CB08646F}" destId="{B664B10B-5A83-4FC8-BBCB-151DDC5BC4A6}" srcOrd="0" destOrd="0" presId="urn:microsoft.com/office/officeart/2005/8/layout/process5"/>
    <dgm:cxn modelId="{8691C0D7-5561-4CC7-BB6D-4A671C94FB86}" type="presParOf" srcId="{4BE8ADCC-8BD1-4E3E-B484-FE2F950A3222}" destId="{4B3DE20B-F069-4EF1-ADEB-06102F245CB1}" srcOrd="8" destOrd="0" presId="urn:microsoft.com/office/officeart/2005/8/layout/process5"/>
    <dgm:cxn modelId="{AE31F423-7FF4-4805-9A6C-4738EBBE735C}" type="presParOf" srcId="{4BE8ADCC-8BD1-4E3E-B484-FE2F950A3222}" destId="{6C3E5E33-7F3E-41CC-B1E3-5F461BA5FBFD}" srcOrd="9" destOrd="0" presId="urn:microsoft.com/office/officeart/2005/8/layout/process5"/>
    <dgm:cxn modelId="{FC961F76-FC13-4561-8DC9-3A0CCFBB165E}" type="presParOf" srcId="{6C3E5E33-7F3E-41CC-B1E3-5F461BA5FBFD}" destId="{007926AD-E217-403F-96D5-23F928D0112C}" srcOrd="0" destOrd="0" presId="urn:microsoft.com/office/officeart/2005/8/layout/process5"/>
    <dgm:cxn modelId="{8AF27662-B453-422D-8C14-0AB7E5FD59DA}" type="presParOf" srcId="{4BE8ADCC-8BD1-4E3E-B484-FE2F950A3222}" destId="{74B3D457-3FA7-479F-9751-2AFFCECE70A3}" srcOrd="10" destOrd="0" presId="urn:microsoft.com/office/officeart/2005/8/layout/process5"/>
    <dgm:cxn modelId="{B770733B-0B2C-40E2-8DA6-489115927191}" type="presParOf" srcId="{4BE8ADCC-8BD1-4E3E-B484-FE2F950A3222}" destId="{A787C5F6-2969-4B53-86E2-6DD88917A849}" srcOrd="11" destOrd="0" presId="urn:microsoft.com/office/officeart/2005/8/layout/process5"/>
    <dgm:cxn modelId="{0414FCC3-D340-4425-9DC4-86A67C47EA7B}" type="presParOf" srcId="{A787C5F6-2969-4B53-86E2-6DD88917A849}" destId="{CD744DF1-14C4-46F6-BC20-E1B93FE5ECC2}" srcOrd="0" destOrd="0" presId="urn:microsoft.com/office/officeart/2005/8/layout/process5"/>
    <dgm:cxn modelId="{D4D02742-E114-4C15-BF70-572EF7783DBF}" type="presParOf" srcId="{4BE8ADCC-8BD1-4E3E-B484-FE2F950A3222}" destId="{552967FF-7683-453D-B154-6770171E876C}" srcOrd="12" destOrd="0" presId="urn:microsoft.com/office/officeart/2005/8/layout/process5"/>
    <dgm:cxn modelId="{46FA209B-9909-4B45-B57C-419FC4822FDC}" type="presParOf" srcId="{4BE8ADCC-8BD1-4E3E-B484-FE2F950A3222}" destId="{C45D44F2-A55D-4F0C-B7A0-D0E7E60AA533}" srcOrd="13" destOrd="0" presId="urn:microsoft.com/office/officeart/2005/8/layout/process5"/>
    <dgm:cxn modelId="{8E6EC925-3E75-4ABD-80D5-ACF3BBE7A3BF}" type="presParOf" srcId="{C45D44F2-A55D-4F0C-B7A0-D0E7E60AA533}" destId="{984AB0A4-4BEE-4850-A839-24392FE45EEB}" srcOrd="0" destOrd="0" presId="urn:microsoft.com/office/officeart/2005/8/layout/process5"/>
    <dgm:cxn modelId="{5AAB7733-101C-43C3-B0E4-7574FA37DF50}" type="presParOf" srcId="{4BE8ADCC-8BD1-4E3E-B484-FE2F950A3222}" destId="{2E0D5EAF-5F93-4B52-8DC6-EAF36DA70C38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263214-5809-467E-8192-2EE0812B0923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6E57F023-58EB-48F6-B274-BBBD602D4E34}">
      <dgm:prSet phldrT="[Text]"/>
      <dgm:spPr/>
      <dgm:t>
        <a:bodyPr/>
        <a:lstStyle/>
        <a:p>
          <a:r>
            <a:rPr lang="en-US" dirty="0"/>
            <a:t>Requirement Gathering </a:t>
          </a:r>
          <a:endParaRPr lang="en-IN" dirty="0"/>
        </a:p>
      </dgm:t>
    </dgm:pt>
    <dgm:pt modelId="{7D06FBC9-40B1-4406-A045-7BF7B5EC98AF}" type="parTrans" cxnId="{D46A0C1A-D227-410A-B817-C7A4283F3961}">
      <dgm:prSet/>
      <dgm:spPr/>
      <dgm:t>
        <a:bodyPr/>
        <a:lstStyle/>
        <a:p>
          <a:endParaRPr lang="en-IN"/>
        </a:p>
      </dgm:t>
    </dgm:pt>
    <dgm:pt modelId="{DA997626-78C7-499B-9F7C-8893B55CD7A0}" type="sibTrans" cxnId="{D46A0C1A-D227-410A-B817-C7A4283F3961}">
      <dgm:prSet/>
      <dgm:spPr/>
      <dgm:t>
        <a:bodyPr/>
        <a:lstStyle/>
        <a:p>
          <a:endParaRPr lang="en-IN"/>
        </a:p>
      </dgm:t>
    </dgm:pt>
    <dgm:pt modelId="{66425905-D1B9-465A-89BC-17765AC38244}">
      <dgm:prSet phldrT="[Text]"/>
      <dgm:spPr/>
      <dgm:t>
        <a:bodyPr/>
        <a:lstStyle/>
        <a:p>
          <a:r>
            <a:rPr lang="en-US" dirty="0"/>
            <a:t>Data Preparation</a:t>
          </a:r>
          <a:endParaRPr lang="en-IN" dirty="0"/>
        </a:p>
      </dgm:t>
    </dgm:pt>
    <dgm:pt modelId="{ED73DC72-D245-4C18-9AC0-00FA9C17A9D6}" type="parTrans" cxnId="{72247DC7-4E10-4F56-9CA5-1FE3EC993B7A}">
      <dgm:prSet/>
      <dgm:spPr/>
      <dgm:t>
        <a:bodyPr/>
        <a:lstStyle/>
        <a:p>
          <a:endParaRPr lang="en-IN"/>
        </a:p>
      </dgm:t>
    </dgm:pt>
    <dgm:pt modelId="{E876310D-C2FE-4425-A92E-83AB8D5C73A8}" type="sibTrans" cxnId="{72247DC7-4E10-4F56-9CA5-1FE3EC993B7A}">
      <dgm:prSet/>
      <dgm:spPr/>
      <dgm:t>
        <a:bodyPr/>
        <a:lstStyle/>
        <a:p>
          <a:endParaRPr lang="en-IN"/>
        </a:p>
      </dgm:t>
    </dgm:pt>
    <dgm:pt modelId="{A2125E04-4F84-49E7-8531-2885C81BF1E8}">
      <dgm:prSet phldrT="[Text]"/>
      <dgm:spPr/>
      <dgm:t>
        <a:bodyPr/>
        <a:lstStyle/>
        <a:p>
          <a:r>
            <a:rPr lang="en-US" dirty="0"/>
            <a:t>Model Training</a:t>
          </a:r>
          <a:endParaRPr lang="en-IN" dirty="0"/>
        </a:p>
      </dgm:t>
    </dgm:pt>
    <dgm:pt modelId="{315EA03C-84F7-44A5-A053-A62E5C38BCF7}" type="parTrans" cxnId="{C5999282-8D23-4ECA-9DA2-572EBBD885B1}">
      <dgm:prSet/>
      <dgm:spPr/>
      <dgm:t>
        <a:bodyPr/>
        <a:lstStyle/>
        <a:p>
          <a:endParaRPr lang="en-IN"/>
        </a:p>
      </dgm:t>
    </dgm:pt>
    <dgm:pt modelId="{856816C5-2BE2-4473-AE2A-D0DD120AE6FD}" type="sibTrans" cxnId="{C5999282-8D23-4ECA-9DA2-572EBBD885B1}">
      <dgm:prSet/>
      <dgm:spPr/>
      <dgm:t>
        <a:bodyPr/>
        <a:lstStyle/>
        <a:p>
          <a:endParaRPr lang="en-IN"/>
        </a:p>
      </dgm:t>
    </dgm:pt>
    <dgm:pt modelId="{0A469786-E3CF-4F21-BA06-9E1D5050819B}">
      <dgm:prSet phldrT="[Text]"/>
      <dgm:spPr/>
      <dgm:t>
        <a:bodyPr/>
        <a:lstStyle/>
        <a:p>
          <a:r>
            <a:rPr lang="en-US" dirty="0"/>
            <a:t>Implementation</a:t>
          </a:r>
          <a:endParaRPr lang="en-IN" dirty="0"/>
        </a:p>
      </dgm:t>
    </dgm:pt>
    <dgm:pt modelId="{2F9F7A37-1F03-45FC-8204-670F7FEFF127}" type="parTrans" cxnId="{36E6EDD7-5E8F-4C00-86F4-B14828D166D9}">
      <dgm:prSet/>
      <dgm:spPr/>
      <dgm:t>
        <a:bodyPr/>
        <a:lstStyle/>
        <a:p>
          <a:endParaRPr lang="en-IN"/>
        </a:p>
      </dgm:t>
    </dgm:pt>
    <dgm:pt modelId="{B31B94DE-63B4-4BE7-85B0-B580F06A8688}" type="sibTrans" cxnId="{36E6EDD7-5E8F-4C00-86F4-B14828D166D9}">
      <dgm:prSet/>
      <dgm:spPr/>
      <dgm:t>
        <a:bodyPr/>
        <a:lstStyle/>
        <a:p>
          <a:endParaRPr lang="en-IN"/>
        </a:p>
      </dgm:t>
    </dgm:pt>
    <dgm:pt modelId="{BD6DD723-F552-477D-8581-1CAED6B96828}">
      <dgm:prSet phldrT="[Text]"/>
      <dgm:spPr/>
      <dgm:t>
        <a:bodyPr/>
        <a:lstStyle/>
        <a:p>
          <a:r>
            <a:rPr lang="en-US" dirty="0"/>
            <a:t>Integration</a:t>
          </a:r>
          <a:endParaRPr lang="en-IN" dirty="0"/>
        </a:p>
      </dgm:t>
    </dgm:pt>
    <dgm:pt modelId="{0F31CAF2-DFBA-440C-8932-ABF243FE4C8F}" type="parTrans" cxnId="{57A50852-6B63-4795-8A98-813201026ACB}">
      <dgm:prSet/>
      <dgm:spPr/>
      <dgm:t>
        <a:bodyPr/>
        <a:lstStyle/>
        <a:p>
          <a:endParaRPr lang="en-IN"/>
        </a:p>
      </dgm:t>
    </dgm:pt>
    <dgm:pt modelId="{0E2E706F-E8C6-45A0-BD6F-196D47E8815D}" type="sibTrans" cxnId="{57A50852-6B63-4795-8A98-813201026ACB}">
      <dgm:prSet/>
      <dgm:spPr/>
      <dgm:t>
        <a:bodyPr/>
        <a:lstStyle/>
        <a:p>
          <a:endParaRPr lang="en-IN"/>
        </a:p>
      </dgm:t>
    </dgm:pt>
    <dgm:pt modelId="{0C73D09C-26B6-48D4-BC6E-3B7702BED9DF}">
      <dgm:prSet phldrT="[Text]"/>
      <dgm:spPr/>
      <dgm:t>
        <a:bodyPr/>
        <a:lstStyle/>
        <a:p>
          <a:r>
            <a:rPr lang="en-US" dirty="0"/>
            <a:t>Testing</a:t>
          </a:r>
          <a:endParaRPr lang="en-IN" dirty="0"/>
        </a:p>
      </dgm:t>
    </dgm:pt>
    <dgm:pt modelId="{1F511569-D32F-43E4-9B91-946326B943FF}" type="parTrans" cxnId="{3D5768B8-E992-4E03-8B20-1109313CE231}">
      <dgm:prSet/>
      <dgm:spPr/>
      <dgm:t>
        <a:bodyPr/>
        <a:lstStyle/>
        <a:p>
          <a:endParaRPr lang="en-IN"/>
        </a:p>
      </dgm:t>
    </dgm:pt>
    <dgm:pt modelId="{6A324A81-B800-4F75-9CD3-865BB156215C}" type="sibTrans" cxnId="{3D5768B8-E992-4E03-8B20-1109313CE231}">
      <dgm:prSet/>
      <dgm:spPr/>
      <dgm:t>
        <a:bodyPr/>
        <a:lstStyle/>
        <a:p>
          <a:endParaRPr lang="en-IN"/>
        </a:p>
      </dgm:t>
    </dgm:pt>
    <dgm:pt modelId="{12BFED8E-5422-4353-AEC4-E2A5D085768D}">
      <dgm:prSet phldrT="[Text]"/>
      <dgm:spPr/>
      <dgm:t>
        <a:bodyPr/>
        <a:lstStyle/>
        <a:p>
          <a:r>
            <a:rPr lang="en-US" dirty="0"/>
            <a:t>Deployment</a:t>
          </a:r>
          <a:endParaRPr lang="en-IN" dirty="0"/>
        </a:p>
      </dgm:t>
    </dgm:pt>
    <dgm:pt modelId="{1B5747BA-9A02-4E03-8A62-93D4412B946B}" type="parTrans" cxnId="{F2100C65-3844-4682-9622-70490A523EDC}">
      <dgm:prSet/>
      <dgm:spPr/>
      <dgm:t>
        <a:bodyPr/>
        <a:lstStyle/>
        <a:p>
          <a:endParaRPr lang="en-IN"/>
        </a:p>
      </dgm:t>
    </dgm:pt>
    <dgm:pt modelId="{65219838-F76D-4650-B561-84D14274A553}" type="sibTrans" cxnId="{F2100C65-3844-4682-9622-70490A523EDC}">
      <dgm:prSet/>
      <dgm:spPr/>
      <dgm:t>
        <a:bodyPr/>
        <a:lstStyle/>
        <a:p>
          <a:endParaRPr lang="en-IN"/>
        </a:p>
      </dgm:t>
    </dgm:pt>
    <dgm:pt modelId="{0A034F04-07D1-46AD-BA7A-4A35CB3C7318}">
      <dgm:prSet phldrT="[Text]"/>
      <dgm:spPr/>
      <dgm:t>
        <a:bodyPr/>
        <a:lstStyle/>
        <a:p>
          <a:r>
            <a:rPr lang="en-US" dirty="0"/>
            <a:t>Monitoring </a:t>
          </a:r>
          <a:endParaRPr lang="en-IN" dirty="0"/>
        </a:p>
      </dgm:t>
    </dgm:pt>
    <dgm:pt modelId="{8B6DBA8F-AD04-40EF-857A-72EF2D79F69E}" type="parTrans" cxnId="{B8766851-CDD8-4C0A-A1D4-A79966C96E20}">
      <dgm:prSet/>
      <dgm:spPr/>
      <dgm:t>
        <a:bodyPr/>
        <a:lstStyle/>
        <a:p>
          <a:endParaRPr lang="en-IN"/>
        </a:p>
      </dgm:t>
    </dgm:pt>
    <dgm:pt modelId="{5D13AC09-C206-4C06-BFE2-6520FAF3ED83}" type="sibTrans" cxnId="{B8766851-CDD8-4C0A-A1D4-A79966C96E20}">
      <dgm:prSet/>
      <dgm:spPr/>
      <dgm:t>
        <a:bodyPr/>
        <a:lstStyle/>
        <a:p>
          <a:endParaRPr lang="en-IN"/>
        </a:p>
      </dgm:t>
    </dgm:pt>
    <dgm:pt modelId="{AE760FB4-01A7-49EF-8028-A61D7F71122C}" type="pres">
      <dgm:prSet presAssocID="{1E263214-5809-467E-8192-2EE0812B0923}" presName="Name0" presStyleCnt="0">
        <dgm:presLayoutVars>
          <dgm:dir/>
          <dgm:animLvl val="lvl"/>
          <dgm:resizeHandles val="exact"/>
        </dgm:presLayoutVars>
      </dgm:prSet>
      <dgm:spPr/>
    </dgm:pt>
    <dgm:pt modelId="{F8589865-E767-49FE-A268-5FBC47197AD5}" type="pres">
      <dgm:prSet presAssocID="{6E57F023-58EB-48F6-B274-BBBD602D4E34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8CFBD818-F36C-4768-B983-8CF657A5651E}" type="pres">
      <dgm:prSet presAssocID="{DA997626-78C7-499B-9F7C-8893B55CD7A0}" presName="parTxOnlySpace" presStyleCnt="0"/>
      <dgm:spPr/>
    </dgm:pt>
    <dgm:pt modelId="{32935BD6-708D-4000-83D4-7E33E4462DAC}" type="pres">
      <dgm:prSet presAssocID="{66425905-D1B9-465A-89BC-17765AC3824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44FB108A-9288-4ECB-8299-42BEBD12251E}" type="pres">
      <dgm:prSet presAssocID="{E876310D-C2FE-4425-A92E-83AB8D5C73A8}" presName="parTxOnlySpace" presStyleCnt="0"/>
      <dgm:spPr/>
    </dgm:pt>
    <dgm:pt modelId="{C9103E53-6AA3-4EED-AEDD-3B971165D773}" type="pres">
      <dgm:prSet presAssocID="{A2125E04-4F84-49E7-8531-2885C81BF1E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2EB3D2D8-26D6-4DA2-AD86-945683461F9F}" type="pres">
      <dgm:prSet presAssocID="{856816C5-2BE2-4473-AE2A-D0DD120AE6FD}" presName="parTxOnlySpace" presStyleCnt="0"/>
      <dgm:spPr/>
    </dgm:pt>
    <dgm:pt modelId="{372D65D7-9A0E-4CF9-B590-F04E3A8F1581}" type="pres">
      <dgm:prSet presAssocID="{0A469786-E3CF-4F21-BA06-9E1D5050819B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9120E568-93BF-49D0-A7A1-014EC2D4F1FF}" type="pres">
      <dgm:prSet presAssocID="{B31B94DE-63B4-4BE7-85B0-B580F06A8688}" presName="parTxOnlySpace" presStyleCnt="0"/>
      <dgm:spPr/>
    </dgm:pt>
    <dgm:pt modelId="{44CAE5C9-085E-4306-AC4D-4C4ADEB2942D}" type="pres">
      <dgm:prSet presAssocID="{BD6DD723-F552-477D-8581-1CAED6B9682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080B674-C5EF-411D-AFAF-9FAE0F2FCB16}" type="pres">
      <dgm:prSet presAssocID="{0E2E706F-E8C6-45A0-BD6F-196D47E8815D}" presName="parTxOnlySpace" presStyleCnt="0"/>
      <dgm:spPr/>
    </dgm:pt>
    <dgm:pt modelId="{A5F71861-7BFF-47D6-9D49-73F3D3385FB5}" type="pres">
      <dgm:prSet presAssocID="{0C73D09C-26B6-48D4-BC6E-3B7702BED9D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C88BB1D-D026-4E4C-A614-6BFAEAFBE2D4}" type="pres">
      <dgm:prSet presAssocID="{6A324A81-B800-4F75-9CD3-865BB156215C}" presName="parTxOnlySpace" presStyleCnt="0"/>
      <dgm:spPr/>
    </dgm:pt>
    <dgm:pt modelId="{081FD311-B0CC-4364-83B3-FA11154A8889}" type="pres">
      <dgm:prSet presAssocID="{12BFED8E-5422-4353-AEC4-E2A5D085768D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F6060854-049C-427E-9D59-4F994C2696E4}" type="pres">
      <dgm:prSet presAssocID="{65219838-F76D-4650-B561-84D14274A553}" presName="parTxOnlySpace" presStyleCnt="0"/>
      <dgm:spPr/>
    </dgm:pt>
    <dgm:pt modelId="{1718D5B2-351A-4037-8FF9-49E3E4DE55B6}" type="pres">
      <dgm:prSet presAssocID="{0A034F04-07D1-46AD-BA7A-4A35CB3C731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46A0C1A-D227-410A-B817-C7A4283F3961}" srcId="{1E263214-5809-467E-8192-2EE0812B0923}" destId="{6E57F023-58EB-48F6-B274-BBBD602D4E34}" srcOrd="0" destOrd="0" parTransId="{7D06FBC9-40B1-4406-A045-7BF7B5EC98AF}" sibTransId="{DA997626-78C7-499B-9F7C-8893B55CD7A0}"/>
    <dgm:cxn modelId="{7AA6055B-66C5-4966-BFF5-8E35F3388A58}" type="presOf" srcId="{6E57F023-58EB-48F6-B274-BBBD602D4E34}" destId="{F8589865-E767-49FE-A268-5FBC47197AD5}" srcOrd="0" destOrd="0" presId="urn:microsoft.com/office/officeart/2005/8/layout/chevron1"/>
    <dgm:cxn modelId="{F2100C65-3844-4682-9622-70490A523EDC}" srcId="{1E263214-5809-467E-8192-2EE0812B0923}" destId="{12BFED8E-5422-4353-AEC4-E2A5D085768D}" srcOrd="6" destOrd="0" parTransId="{1B5747BA-9A02-4E03-8A62-93D4412B946B}" sibTransId="{65219838-F76D-4650-B561-84D14274A553}"/>
    <dgm:cxn modelId="{9119A548-65D7-4915-B087-59177561BE4C}" type="presOf" srcId="{0C73D09C-26B6-48D4-BC6E-3B7702BED9DF}" destId="{A5F71861-7BFF-47D6-9D49-73F3D3385FB5}" srcOrd="0" destOrd="0" presId="urn:microsoft.com/office/officeart/2005/8/layout/chevron1"/>
    <dgm:cxn modelId="{312F2E6E-C9DE-4222-9FB4-8F44F22FE1C3}" type="presOf" srcId="{A2125E04-4F84-49E7-8531-2885C81BF1E8}" destId="{C9103E53-6AA3-4EED-AEDD-3B971165D773}" srcOrd="0" destOrd="0" presId="urn:microsoft.com/office/officeart/2005/8/layout/chevron1"/>
    <dgm:cxn modelId="{A79DA550-A0C3-451C-B6A9-BACDEECECC0A}" type="presOf" srcId="{BD6DD723-F552-477D-8581-1CAED6B96828}" destId="{44CAE5C9-085E-4306-AC4D-4C4ADEB2942D}" srcOrd="0" destOrd="0" presId="urn:microsoft.com/office/officeart/2005/8/layout/chevron1"/>
    <dgm:cxn modelId="{B8766851-CDD8-4C0A-A1D4-A79966C96E20}" srcId="{1E263214-5809-467E-8192-2EE0812B0923}" destId="{0A034F04-07D1-46AD-BA7A-4A35CB3C7318}" srcOrd="7" destOrd="0" parTransId="{8B6DBA8F-AD04-40EF-857A-72EF2D79F69E}" sibTransId="{5D13AC09-C206-4C06-BFE2-6520FAF3ED83}"/>
    <dgm:cxn modelId="{57A50852-6B63-4795-8A98-813201026ACB}" srcId="{1E263214-5809-467E-8192-2EE0812B0923}" destId="{BD6DD723-F552-477D-8581-1CAED6B96828}" srcOrd="4" destOrd="0" parTransId="{0F31CAF2-DFBA-440C-8932-ABF243FE4C8F}" sibTransId="{0E2E706F-E8C6-45A0-BD6F-196D47E8815D}"/>
    <dgm:cxn modelId="{9A984175-250C-4686-B857-60E9A354DF42}" type="presOf" srcId="{1E263214-5809-467E-8192-2EE0812B0923}" destId="{AE760FB4-01A7-49EF-8028-A61D7F71122C}" srcOrd="0" destOrd="0" presId="urn:microsoft.com/office/officeart/2005/8/layout/chevron1"/>
    <dgm:cxn modelId="{C5999282-8D23-4ECA-9DA2-572EBBD885B1}" srcId="{1E263214-5809-467E-8192-2EE0812B0923}" destId="{A2125E04-4F84-49E7-8531-2885C81BF1E8}" srcOrd="2" destOrd="0" parTransId="{315EA03C-84F7-44A5-A053-A62E5C38BCF7}" sibTransId="{856816C5-2BE2-4473-AE2A-D0DD120AE6FD}"/>
    <dgm:cxn modelId="{4643C0B1-4C3B-4864-9B72-E03D4AF3B6D0}" type="presOf" srcId="{0A469786-E3CF-4F21-BA06-9E1D5050819B}" destId="{372D65D7-9A0E-4CF9-B590-F04E3A8F1581}" srcOrd="0" destOrd="0" presId="urn:microsoft.com/office/officeart/2005/8/layout/chevron1"/>
    <dgm:cxn modelId="{1CB510B5-154A-4337-8212-80007682A837}" type="presOf" srcId="{66425905-D1B9-465A-89BC-17765AC38244}" destId="{32935BD6-708D-4000-83D4-7E33E4462DAC}" srcOrd="0" destOrd="0" presId="urn:microsoft.com/office/officeart/2005/8/layout/chevron1"/>
    <dgm:cxn modelId="{3D5768B8-E992-4E03-8B20-1109313CE231}" srcId="{1E263214-5809-467E-8192-2EE0812B0923}" destId="{0C73D09C-26B6-48D4-BC6E-3B7702BED9DF}" srcOrd="5" destOrd="0" parTransId="{1F511569-D32F-43E4-9B91-946326B943FF}" sibTransId="{6A324A81-B800-4F75-9CD3-865BB156215C}"/>
    <dgm:cxn modelId="{72247DC7-4E10-4F56-9CA5-1FE3EC993B7A}" srcId="{1E263214-5809-467E-8192-2EE0812B0923}" destId="{66425905-D1B9-465A-89BC-17765AC38244}" srcOrd="1" destOrd="0" parTransId="{ED73DC72-D245-4C18-9AC0-00FA9C17A9D6}" sibTransId="{E876310D-C2FE-4425-A92E-83AB8D5C73A8}"/>
    <dgm:cxn modelId="{36E6EDD7-5E8F-4C00-86F4-B14828D166D9}" srcId="{1E263214-5809-467E-8192-2EE0812B0923}" destId="{0A469786-E3CF-4F21-BA06-9E1D5050819B}" srcOrd="3" destOrd="0" parTransId="{2F9F7A37-1F03-45FC-8204-670F7FEFF127}" sibTransId="{B31B94DE-63B4-4BE7-85B0-B580F06A8688}"/>
    <dgm:cxn modelId="{130FE7ED-2A14-465E-874F-90BC44B5318D}" type="presOf" srcId="{0A034F04-07D1-46AD-BA7A-4A35CB3C7318}" destId="{1718D5B2-351A-4037-8FF9-49E3E4DE55B6}" srcOrd="0" destOrd="0" presId="urn:microsoft.com/office/officeart/2005/8/layout/chevron1"/>
    <dgm:cxn modelId="{E35B95F9-BFED-40B9-8D80-2C83A1BF65CC}" type="presOf" srcId="{12BFED8E-5422-4353-AEC4-E2A5D085768D}" destId="{081FD311-B0CC-4364-83B3-FA11154A8889}" srcOrd="0" destOrd="0" presId="urn:microsoft.com/office/officeart/2005/8/layout/chevron1"/>
    <dgm:cxn modelId="{FB7F4687-5BE9-4921-A578-4049F8DC057B}" type="presParOf" srcId="{AE760FB4-01A7-49EF-8028-A61D7F71122C}" destId="{F8589865-E767-49FE-A268-5FBC47197AD5}" srcOrd="0" destOrd="0" presId="urn:microsoft.com/office/officeart/2005/8/layout/chevron1"/>
    <dgm:cxn modelId="{B3A5E0CA-4EB2-41AA-85D2-0D6FDA505DEE}" type="presParOf" srcId="{AE760FB4-01A7-49EF-8028-A61D7F71122C}" destId="{8CFBD818-F36C-4768-B983-8CF657A5651E}" srcOrd="1" destOrd="0" presId="urn:microsoft.com/office/officeart/2005/8/layout/chevron1"/>
    <dgm:cxn modelId="{9F1ACA35-E7B3-4258-B1D9-DF5CDE392BE1}" type="presParOf" srcId="{AE760FB4-01A7-49EF-8028-A61D7F71122C}" destId="{32935BD6-708D-4000-83D4-7E33E4462DAC}" srcOrd="2" destOrd="0" presId="urn:microsoft.com/office/officeart/2005/8/layout/chevron1"/>
    <dgm:cxn modelId="{DE4CA6E6-A238-4BFB-95D7-87CB7D2C9A81}" type="presParOf" srcId="{AE760FB4-01A7-49EF-8028-A61D7F71122C}" destId="{44FB108A-9288-4ECB-8299-42BEBD12251E}" srcOrd="3" destOrd="0" presId="urn:microsoft.com/office/officeart/2005/8/layout/chevron1"/>
    <dgm:cxn modelId="{71ACA99F-14B9-47EF-ACA9-8006FCC1E5EE}" type="presParOf" srcId="{AE760FB4-01A7-49EF-8028-A61D7F71122C}" destId="{C9103E53-6AA3-4EED-AEDD-3B971165D773}" srcOrd="4" destOrd="0" presId="urn:microsoft.com/office/officeart/2005/8/layout/chevron1"/>
    <dgm:cxn modelId="{3B5C1EED-5FE5-4943-8389-EF8D79B63144}" type="presParOf" srcId="{AE760FB4-01A7-49EF-8028-A61D7F71122C}" destId="{2EB3D2D8-26D6-4DA2-AD86-945683461F9F}" srcOrd="5" destOrd="0" presId="urn:microsoft.com/office/officeart/2005/8/layout/chevron1"/>
    <dgm:cxn modelId="{374838E5-8C5F-4609-B54F-CD7C6E4F9F28}" type="presParOf" srcId="{AE760FB4-01A7-49EF-8028-A61D7F71122C}" destId="{372D65D7-9A0E-4CF9-B590-F04E3A8F1581}" srcOrd="6" destOrd="0" presId="urn:microsoft.com/office/officeart/2005/8/layout/chevron1"/>
    <dgm:cxn modelId="{F006878E-CF21-44E6-ADF6-81F53F7773BB}" type="presParOf" srcId="{AE760FB4-01A7-49EF-8028-A61D7F71122C}" destId="{9120E568-93BF-49D0-A7A1-014EC2D4F1FF}" srcOrd="7" destOrd="0" presId="urn:microsoft.com/office/officeart/2005/8/layout/chevron1"/>
    <dgm:cxn modelId="{D2647495-3E10-4D9D-B105-8B27B2741750}" type="presParOf" srcId="{AE760FB4-01A7-49EF-8028-A61D7F71122C}" destId="{44CAE5C9-085E-4306-AC4D-4C4ADEB2942D}" srcOrd="8" destOrd="0" presId="urn:microsoft.com/office/officeart/2005/8/layout/chevron1"/>
    <dgm:cxn modelId="{443E4BDE-B5BB-4BC1-9CFB-09476F6497FC}" type="presParOf" srcId="{AE760FB4-01A7-49EF-8028-A61D7F71122C}" destId="{1080B674-C5EF-411D-AFAF-9FAE0F2FCB16}" srcOrd="9" destOrd="0" presId="urn:microsoft.com/office/officeart/2005/8/layout/chevron1"/>
    <dgm:cxn modelId="{E308BCFF-CB63-4A67-9237-8F0403579262}" type="presParOf" srcId="{AE760FB4-01A7-49EF-8028-A61D7F71122C}" destId="{A5F71861-7BFF-47D6-9D49-73F3D3385FB5}" srcOrd="10" destOrd="0" presId="urn:microsoft.com/office/officeart/2005/8/layout/chevron1"/>
    <dgm:cxn modelId="{43D7509B-B8B5-451B-8507-9A5A443A043C}" type="presParOf" srcId="{AE760FB4-01A7-49EF-8028-A61D7F71122C}" destId="{BC88BB1D-D026-4E4C-A614-6BFAEAFBE2D4}" srcOrd="11" destOrd="0" presId="urn:microsoft.com/office/officeart/2005/8/layout/chevron1"/>
    <dgm:cxn modelId="{01E492D2-69D1-45C5-80D8-80238BE09F72}" type="presParOf" srcId="{AE760FB4-01A7-49EF-8028-A61D7F71122C}" destId="{081FD311-B0CC-4364-83B3-FA11154A8889}" srcOrd="12" destOrd="0" presId="urn:microsoft.com/office/officeart/2005/8/layout/chevron1"/>
    <dgm:cxn modelId="{7B2235FF-8007-4DE3-977E-A671DB50BADC}" type="presParOf" srcId="{AE760FB4-01A7-49EF-8028-A61D7F71122C}" destId="{F6060854-049C-427E-9D59-4F994C2696E4}" srcOrd="13" destOrd="0" presId="urn:microsoft.com/office/officeart/2005/8/layout/chevron1"/>
    <dgm:cxn modelId="{36DDB0F4-AF2F-4A04-85F8-16E79A592FA7}" type="presParOf" srcId="{AE760FB4-01A7-49EF-8028-A61D7F71122C}" destId="{1718D5B2-351A-4037-8FF9-49E3E4DE55B6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F9209-21B7-4D51-B016-CE23DA16D29E}">
      <dsp:nvSpPr>
        <dsp:cNvPr id="0" name=""/>
        <dsp:cNvSpPr/>
      </dsp:nvSpPr>
      <dsp:spPr>
        <a:xfrm rot="5400000">
          <a:off x="7665878" y="-3117016"/>
          <a:ext cx="1249362" cy="7802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Using Boolean Logic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Parsing keys</a:t>
          </a:r>
        </a:p>
      </dsp:txBody>
      <dsp:txXfrm rot="-5400000">
        <a:off x="4389120" y="220731"/>
        <a:ext cx="7741891" cy="1127384"/>
      </dsp:txXfrm>
    </dsp:sp>
    <dsp:sp modelId="{1F144B33-E921-4686-987B-1BCC0AE363D7}">
      <dsp:nvSpPr>
        <dsp:cNvPr id="0" name=""/>
        <dsp:cNvSpPr/>
      </dsp:nvSpPr>
      <dsp:spPr>
        <a:xfrm>
          <a:off x="0" y="3571"/>
          <a:ext cx="4389120" cy="1561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 dirty="0"/>
            <a:t>Keyword Matching </a:t>
          </a:r>
        </a:p>
      </dsp:txBody>
      <dsp:txXfrm>
        <a:off x="76236" y="79807"/>
        <a:ext cx="4236648" cy="1409231"/>
      </dsp:txXfrm>
    </dsp:sp>
    <dsp:sp modelId="{EAD6C80F-70E4-433B-986A-1651DB5EEFB9}">
      <dsp:nvSpPr>
        <dsp:cNvPr id="0" name=""/>
        <dsp:cNvSpPr/>
      </dsp:nvSpPr>
      <dsp:spPr>
        <a:xfrm rot="5400000">
          <a:off x="7665878" y="-1477228"/>
          <a:ext cx="1249362" cy="7802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Importance Weighing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Sophisticated Parser</a:t>
          </a:r>
        </a:p>
      </dsp:txBody>
      <dsp:txXfrm rot="-5400000">
        <a:off x="4389120" y="1860519"/>
        <a:ext cx="7741891" cy="1127384"/>
      </dsp:txXfrm>
    </dsp:sp>
    <dsp:sp modelId="{6FDA7BE3-FD97-43FE-9E96-B475FAFB9CAB}">
      <dsp:nvSpPr>
        <dsp:cNvPr id="0" name=""/>
        <dsp:cNvSpPr/>
      </dsp:nvSpPr>
      <dsp:spPr>
        <a:xfrm>
          <a:off x="0" y="1643360"/>
          <a:ext cx="4389120" cy="1561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 dirty="0"/>
            <a:t>TF-IDF</a:t>
          </a:r>
        </a:p>
      </dsp:txBody>
      <dsp:txXfrm>
        <a:off x="76236" y="1719596"/>
        <a:ext cx="4236648" cy="1409231"/>
      </dsp:txXfrm>
    </dsp:sp>
    <dsp:sp modelId="{4068C44E-E6EA-4581-9F1E-EFCA90CC380B}">
      <dsp:nvSpPr>
        <dsp:cNvPr id="0" name=""/>
        <dsp:cNvSpPr/>
      </dsp:nvSpPr>
      <dsp:spPr>
        <a:xfrm rot="5400000">
          <a:off x="7665878" y="162559"/>
          <a:ext cx="1249362" cy="7802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NLP Modelling 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Context Encoding</a:t>
          </a:r>
        </a:p>
      </dsp:txBody>
      <dsp:txXfrm rot="-5400000">
        <a:off x="4389120" y="3500307"/>
        <a:ext cx="7741891" cy="1127384"/>
      </dsp:txXfrm>
    </dsp:sp>
    <dsp:sp modelId="{676BE774-7893-4189-B320-B3C5355C6327}">
      <dsp:nvSpPr>
        <dsp:cNvPr id="0" name=""/>
        <dsp:cNvSpPr/>
      </dsp:nvSpPr>
      <dsp:spPr>
        <a:xfrm>
          <a:off x="0" y="3283148"/>
          <a:ext cx="4389120" cy="1561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 dirty="0"/>
            <a:t>BERT</a:t>
          </a:r>
        </a:p>
      </dsp:txBody>
      <dsp:txXfrm>
        <a:off x="76236" y="3359384"/>
        <a:ext cx="4236648" cy="1409231"/>
      </dsp:txXfrm>
    </dsp:sp>
    <dsp:sp modelId="{8EFA184B-60EA-4068-AE53-A501BBBEE0D0}">
      <dsp:nvSpPr>
        <dsp:cNvPr id="0" name=""/>
        <dsp:cNvSpPr/>
      </dsp:nvSpPr>
      <dsp:spPr>
        <a:xfrm rot="5400000">
          <a:off x="7665878" y="1802348"/>
          <a:ext cx="1249362" cy="7802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 Word2Vec, </a:t>
          </a:r>
          <a:r>
            <a:rPr lang="en-IN" sz="3300" kern="1200" dirty="0" err="1"/>
            <a:t>GloVe</a:t>
          </a:r>
          <a:endParaRPr lang="en-IN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Semantic Diff &amp; Sim.</a:t>
          </a:r>
        </a:p>
      </dsp:txBody>
      <dsp:txXfrm rot="-5400000">
        <a:off x="4389120" y="5140096"/>
        <a:ext cx="7741891" cy="1127384"/>
      </dsp:txXfrm>
    </dsp:sp>
    <dsp:sp modelId="{AB8E2968-C60B-4510-9786-E09CFB6CA3EC}">
      <dsp:nvSpPr>
        <dsp:cNvPr id="0" name=""/>
        <dsp:cNvSpPr/>
      </dsp:nvSpPr>
      <dsp:spPr>
        <a:xfrm>
          <a:off x="0" y="4922936"/>
          <a:ext cx="4389120" cy="1561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 dirty="0"/>
            <a:t>Word Embeddings</a:t>
          </a:r>
        </a:p>
      </dsp:txBody>
      <dsp:txXfrm>
        <a:off x="76236" y="4999172"/>
        <a:ext cx="4236648" cy="1409231"/>
      </dsp:txXfrm>
    </dsp:sp>
    <dsp:sp modelId="{C6F5444C-BA84-4DB8-95E8-9848770BFD8E}">
      <dsp:nvSpPr>
        <dsp:cNvPr id="0" name=""/>
        <dsp:cNvSpPr/>
      </dsp:nvSpPr>
      <dsp:spPr>
        <a:xfrm rot="5400000">
          <a:off x="7665878" y="3442136"/>
          <a:ext cx="1249362" cy="7802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TF-IDF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BERT</a:t>
          </a:r>
        </a:p>
      </dsp:txBody>
      <dsp:txXfrm rot="-5400000">
        <a:off x="4389120" y="6779884"/>
        <a:ext cx="7741891" cy="1127384"/>
      </dsp:txXfrm>
    </dsp:sp>
    <dsp:sp modelId="{A4CB540B-821D-45A8-B720-012412D058AC}">
      <dsp:nvSpPr>
        <dsp:cNvPr id="0" name=""/>
        <dsp:cNvSpPr/>
      </dsp:nvSpPr>
      <dsp:spPr>
        <a:xfrm>
          <a:off x="0" y="6562724"/>
          <a:ext cx="4389120" cy="1561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 dirty="0">
              <a:solidFill>
                <a:srgbClr val="92D050"/>
              </a:solidFill>
            </a:rPr>
            <a:t>Hybrid Method</a:t>
          </a:r>
        </a:p>
      </dsp:txBody>
      <dsp:txXfrm>
        <a:off x="76236" y="6638960"/>
        <a:ext cx="4236648" cy="14092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5157D-5526-4874-A23E-64A65E4255D6}">
      <dsp:nvSpPr>
        <dsp:cNvPr id="0" name=""/>
        <dsp:cNvSpPr/>
      </dsp:nvSpPr>
      <dsp:spPr>
        <a:xfrm>
          <a:off x="7735" y="1218649"/>
          <a:ext cx="3382063" cy="2029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kern="1200" dirty="0"/>
            <a:t>Data Collection</a:t>
          </a:r>
        </a:p>
      </dsp:txBody>
      <dsp:txXfrm>
        <a:off x="67169" y="1278083"/>
        <a:ext cx="3263195" cy="1910369"/>
      </dsp:txXfrm>
    </dsp:sp>
    <dsp:sp modelId="{6ACC6083-96E7-4D0F-AC03-EDDB446D593E}">
      <dsp:nvSpPr>
        <dsp:cNvPr id="0" name=""/>
        <dsp:cNvSpPr/>
      </dsp:nvSpPr>
      <dsp:spPr>
        <a:xfrm>
          <a:off x="3687420" y="1813892"/>
          <a:ext cx="716997" cy="838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3687420" y="1981642"/>
        <a:ext cx="501898" cy="503251"/>
      </dsp:txXfrm>
    </dsp:sp>
    <dsp:sp modelId="{50F92FAA-22B9-42E5-8BC5-AA9678F983D7}">
      <dsp:nvSpPr>
        <dsp:cNvPr id="0" name=""/>
        <dsp:cNvSpPr/>
      </dsp:nvSpPr>
      <dsp:spPr>
        <a:xfrm>
          <a:off x="4742624" y="1218649"/>
          <a:ext cx="3382063" cy="2029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kern="1200" dirty="0"/>
            <a:t>Data Storage</a:t>
          </a:r>
        </a:p>
      </dsp:txBody>
      <dsp:txXfrm>
        <a:off x="4802058" y="1278083"/>
        <a:ext cx="3263195" cy="1910369"/>
      </dsp:txXfrm>
    </dsp:sp>
    <dsp:sp modelId="{22E4A462-5717-4FD4-AA9F-E3C06DF3BEE1}">
      <dsp:nvSpPr>
        <dsp:cNvPr id="0" name=""/>
        <dsp:cNvSpPr/>
      </dsp:nvSpPr>
      <dsp:spPr>
        <a:xfrm>
          <a:off x="8422308" y="1813892"/>
          <a:ext cx="716997" cy="838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8422308" y="1981642"/>
        <a:ext cx="501898" cy="503251"/>
      </dsp:txXfrm>
    </dsp:sp>
    <dsp:sp modelId="{98200298-6D83-4E47-828A-10D8427B219A}">
      <dsp:nvSpPr>
        <dsp:cNvPr id="0" name=""/>
        <dsp:cNvSpPr/>
      </dsp:nvSpPr>
      <dsp:spPr>
        <a:xfrm>
          <a:off x="9477512" y="1218649"/>
          <a:ext cx="3382063" cy="2029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kern="1200" dirty="0"/>
            <a:t>Pre-Processing</a:t>
          </a:r>
        </a:p>
      </dsp:txBody>
      <dsp:txXfrm>
        <a:off x="9536946" y="1278083"/>
        <a:ext cx="3263195" cy="1910369"/>
      </dsp:txXfrm>
    </dsp:sp>
    <dsp:sp modelId="{FDBD66D7-23C0-487D-96C6-09DF202B6F9B}">
      <dsp:nvSpPr>
        <dsp:cNvPr id="0" name=""/>
        <dsp:cNvSpPr/>
      </dsp:nvSpPr>
      <dsp:spPr>
        <a:xfrm>
          <a:off x="13157197" y="1813892"/>
          <a:ext cx="716997" cy="838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13157197" y="1981642"/>
        <a:ext cx="501898" cy="503251"/>
      </dsp:txXfrm>
    </dsp:sp>
    <dsp:sp modelId="{526C488D-63AA-4EB0-84F6-B7BDC5698AB2}">
      <dsp:nvSpPr>
        <dsp:cNvPr id="0" name=""/>
        <dsp:cNvSpPr/>
      </dsp:nvSpPr>
      <dsp:spPr>
        <a:xfrm>
          <a:off x="14212401" y="1218649"/>
          <a:ext cx="3382063" cy="2029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kern="1200" dirty="0"/>
            <a:t>Initial Filtering</a:t>
          </a:r>
        </a:p>
      </dsp:txBody>
      <dsp:txXfrm>
        <a:off x="14271835" y="1278083"/>
        <a:ext cx="3263195" cy="1910369"/>
      </dsp:txXfrm>
    </dsp:sp>
    <dsp:sp modelId="{32EB7A4B-0F52-4AC1-9DB9-D3A8CB08646F}">
      <dsp:nvSpPr>
        <dsp:cNvPr id="0" name=""/>
        <dsp:cNvSpPr/>
      </dsp:nvSpPr>
      <dsp:spPr>
        <a:xfrm rot="5400000">
          <a:off x="15544934" y="3484631"/>
          <a:ext cx="716997" cy="838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500" kern="1200"/>
        </a:p>
      </dsp:txBody>
      <dsp:txXfrm rot="-5400000">
        <a:off x="15651808" y="3545508"/>
        <a:ext cx="503251" cy="501898"/>
      </dsp:txXfrm>
    </dsp:sp>
    <dsp:sp modelId="{4B3DE20B-F069-4EF1-ADEB-06102F245CB1}">
      <dsp:nvSpPr>
        <dsp:cNvPr id="0" name=""/>
        <dsp:cNvSpPr/>
      </dsp:nvSpPr>
      <dsp:spPr>
        <a:xfrm>
          <a:off x="14212401" y="4600712"/>
          <a:ext cx="3382063" cy="2029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kern="1200" dirty="0"/>
            <a:t>Deep Analysis</a:t>
          </a:r>
        </a:p>
      </dsp:txBody>
      <dsp:txXfrm>
        <a:off x="14271835" y="4660146"/>
        <a:ext cx="3263195" cy="1910369"/>
      </dsp:txXfrm>
    </dsp:sp>
    <dsp:sp modelId="{6C3E5E33-7F3E-41CC-B1E3-5F461BA5FBFD}">
      <dsp:nvSpPr>
        <dsp:cNvPr id="0" name=""/>
        <dsp:cNvSpPr/>
      </dsp:nvSpPr>
      <dsp:spPr>
        <a:xfrm rot="10800000">
          <a:off x="13197782" y="5195955"/>
          <a:ext cx="716997" cy="838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10800000">
        <a:off x="13412881" y="5363705"/>
        <a:ext cx="501898" cy="503251"/>
      </dsp:txXfrm>
    </dsp:sp>
    <dsp:sp modelId="{74B3D457-3FA7-479F-9751-2AFFCECE70A3}">
      <dsp:nvSpPr>
        <dsp:cNvPr id="0" name=""/>
        <dsp:cNvSpPr/>
      </dsp:nvSpPr>
      <dsp:spPr>
        <a:xfrm>
          <a:off x="9477512" y="4600712"/>
          <a:ext cx="3382063" cy="2029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kern="1200" dirty="0"/>
            <a:t>Ranking &amp; Suggestion</a:t>
          </a:r>
        </a:p>
      </dsp:txBody>
      <dsp:txXfrm>
        <a:off x="9536946" y="4660146"/>
        <a:ext cx="3263195" cy="1910369"/>
      </dsp:txXfrm>
    </dsp:sp>
    <dsp:sp modelId="{A787C5F6-2969-4B53-86E2-6DD88917A849}">
      <dsp:nvSpPr>
        <dsp:cNvPr id="0" name=""/>
        <dsp:cNvSpPr/>
      </dsp:nvSpPr>
      <dsp:spPr>
        <a:xfrm rot="10800000">
          <a:off x="8462893" y="5195955"/>
          <a:ext cx="716997" cy="838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10800000">
        <a:off x="8677992" y="5363705"/>
        <a:ext cx="501898" cy="503251"/>
      </dsp:txXfrm>
    </dsp:sp>
    <dsp:sp modelId="{552967FF-7683-453D-B154-6770171E876C}">
      <dsp:nvSpPr>
        <dsp:cNvPr id="0" name=""/>
        <dsp:cNvSpPr/>
      </dsp:nvSpPr>
      <dsp:spPr>
        <a:xfrm>
          <a:off x="4742624" y="4600712"/>
          <a:ext cx="3382063" cy="2029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kern="1200" dirty="0"/>
            <a:t>Frontend UI </a:t>
          </a:r>
        </a:p>
      </dsp:txBody>
      <dsp:txXfrm>
        <a:off x="4802058" y="4660146"/>
        <a:ext cx="3263195" cy="1910369"/>
      </dsp:txXfrm>
    </dsp:sp>
    <dsp:sp modelId="{C45D44F2-A55D-4F0C-B7A0-D0E7E60AA533}">
      <dsp:nvSpPr>
        <dsp:cNvPr id="0" name=""/>
        <dsp:cNvSpPr/>
      </dsp:nvSpPr>
      <dsp:spPr>
        <a:xfrm rot="10800000">
          <a:off x="3728005" y="5195955"/>
          <a:ext cx="716997" cy="838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10800000">
        <a:off x="3943104" y="5363705"/>
        <a:ext cx="501898" cy="503251"/>
      </dsp:txXfrm>
    </dsp:sp>
    <dsp:sp modelId="{2E0D5EAF-5F93-4B52-8DC6-EAF36DA70C38}">
      <dsp:nvSpPr>
        <dsp:cNvPr id="0" name=""/>
        <dsp:cNvSpPr/>
      </dsp:nvSpPr>
      <dsp:spPr>
        <a:xfrm>
          <a:off x="7735" y="4600712"/>
          <a:ext cx="3382063" cy="2029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kern="1200" dirty="0"/>
            <a:t>API Layer - Endpoints</a:t>
          </a:r>
        </a:p>
      </dsp:txBody>
      <dsp:txXfrm>
        <a:off x="67169" y="4660146"/>
        <a:ext cx="3263195" cy="1910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89865-E767-49FE-A268-5FBC47197AD5}">
      <dsp:nvSpPr>
        <dsp:cNvPr id="0" name=""/>
        <dsp:cNvSpPr/>
      </dsp:nvSpPr>
      <dsp:spPr>
        <a:xfrm>
          <a:off x="1549" y="4551469"/>
          <a:ext cx="2483904" cy="9935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Requirement Gathering </a:t>
          </a:r>
          <a:endParaRPr lang="en-IN" sz="1600" kern="1200" dirty="0"/>
        </a:p>
      </dsp:txBody>
      <dsp:txXfrm>
        <a:off x="498330" y="4551469"/>
        <a:ext cx="1490343" cy="993561"/>
      </dsp:txXfrm>
    </dsp:sp>
    <dsp:sp modelId="{32935BD6-708D-4000-83D4-7E33E4462DAC}">
      <dsp:nvSpPr>
        <dsp:cNvPr id="0" name=""/>
        <dsp:cNvSpPr/>
      </dsp:nvSpPr>
      <dsp:spPr>
        <a:xfrm>
          <a:off x="2237063" y="4551469"/>
          <a:ext cx="2483904" cy="9935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Preparation</a:t>
          </a:r>
          <a:endParaRPr lang="en-IN" sz="1600" kern="1200" dirty="0"/>
        </a:p>
      </dsp:txBody>
      <dsp:txXfrm>
        <a:off x="2733844" y="4551469"/>
        <a:ext cx="1490343" cy="993561"/>
      </dsp:txXfrm>
    </dsp:sp>
    <dsp:sp modelId="{C9103E53-6AA3-4EED-AEDD-3B971165D773}">
      <dsp:nvSpPr>
        <dsp:cNvPr id="0" name=""/>
        <dsp:cNvSpPr/>
      </dsp:nvSpPr>
      <dsp:spPr>
        <a:xfrm>
          <a:off x="4472577" y="4551469"/>
          <a:ext cx="2483904" cy="9935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Training</a:t>
          </a:r>
          <a:endParaRPr lang="en-IN" sz="1600" kern="1200" dirty="0"/>
        </a:p>
      </dsp:txBody>
      <dsp:txXfrm>
        <a:off x="4969358" y="4551469"/>
        <a:ext cx="1490343" cy="993561"/>
      </dsp:txXfrm>
    </dsp:sp>
    <dsp:sp modelId="{372D65D7-9A0E-4CF9-B590-F04E3A8F1581}">
      <dsp:nvSpPr>
        <dsp:cNvPr id="0" name=""/>
        <dsp:cNvSpPr/>
      </dsp:nvSpPr>
      <dsp:spPr>
        <a:xfrm>
          <a:off x="6708091" y="4551469"/>
          <a:ext cx="2483904" cy="9935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Implementation</a:t>
          </a:r>
          <a:endParaRPr lang="en-IN" sz="1600" kern="1200" dirty="0"/>
        </a:p>
      </dsp:txBody>
      <dsp:txXfrm>
        <a:off x="7204872" y="4551469"/>
        <a:ext cx="1490343" cy="993561"/>
      </dsp:txXfrm>
    </dsp:sp>
    <dsp:sp modelId="{44CAE5C9-085E-4306-AC4D-4C4ADEB2942D}">
      <dsp:nvSpPr>
        <dsp:cNvPr id="0" name=""/>
        <dsp:cNvSpPr/>
      </dsp:nvSpPr>
      <dsp:spPr>
        <a:xfrm>
          <a:off x="8943604" y="4551469"/>
          <a:ext cx="2483904" cy="9935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Integration</a:t>
          </a:r>
          <a:endParaRPr lang="en-IN" sz="1600" kern="1200" dirty="0"/>
        </a:p>
      </dsp:txBody>
      <dsp:txXfrm>
        <a:off x="9440385" y="4551469"/>
        <a:ext cx="1490343" cy="993561"/>
      </dsp:txXfrm>
    </dsp:sp>
    <dsp:sp modelId="{A5F71861-7BFF-47D6-9D49-73F3D3385FB5}">
      <dsp:nvSpPr>
        <dsp:cNvPr id="0" name=""/>
        <dsp:cNvSpPr/>
      </dsp:nvSpPr>
      <dsp:spPr>
        <a:xfrm>
          <a:off x="11179118" y="4551469"/>
          <a:ext cx="2483904" cy="9935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Testing</a:t>
          </a:r>
          <a:endParaRPr lang="en-IN" sz="1600" kern="1200" dirty="0"/>
        </a:p>
      </dsp:txBody>
      <dsp:txXfrm>
        <a:off x="11675899" y="4551469"/>
        <a:ext cx="1490343" cy="993561"/>
      </dsp:txXfrm>
    </dsp:sp>
    <dsp:sp modelId="{081FD311-B0CC-4364-83B3-FA11154A8889}">
      <dsp:nvSpPr>
        <dsp:cNvPr id="0" name=""/>
        <dsp:cNvSpPr/>
      </dsp:nvSpPr>
      <dsp:spPr>
        <a:xfrm>
          <a:off x="13414632" y="4551469"/>
          <a:ext cx="2483904" cy="9935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Deployment</a:t>
          </a:r>
          <a:endParaRPr lang="en-IN" sz="1600" kern="1200" dirty="0"/>
        </a:p>
      </dsp:txBody>
      <dsp:txXfrm>
        <a:off x="13911413" y="4551469"/>
        <a:ext cx="1490343" cy="993561"/>
      </dsp:txXfrm>
    </dsp:sp>
    <dsp:sp modelId="{1718D5B2-351A-4037-8FF9-49E3E4DE55B6}">
      <dsp:nvSpPr>
        <dsp:cNvPr id="0" name=""/>
        <dsp:cNvSpPr/>
      </dsp:nvSpPr>
      <dsp:spPr>
        <a:xfrm>
          <a:off x="15650146" y="4551469"/>
          <a:ext cx="2483904" cy="9935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Monitoring </a:t>
          </a:r>
          <a:endParaRPr lang="en-IN" sz="1600" kern="1200" dirty="0"/>
        </a:p>
      </dsp:txBody>
      <dsp:txXfrm>
        <a:off x="16146927" y="4551469"/>
        <a:ext cx="1490343" cy="99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.png"/><Relationship Id="rId4" Type="http://schemas.openxmlformats.org/officeDocument/2006/relationships/image" Target="../media/image20.sv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2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1.pn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85809" y="2317063"/>
            <a:ext cx="8015383" cy="481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Trainee-Matching using AI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80444" y="7069798"/>
            <a:ext cx="7366063" cy="47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Sridhar Sriram</a:t>
            </a:r>
          </a:p>
        </p:txBody>
      </p:sp>
      <p:pic>
        <p:nvPicPr>
          <p:cNvPr id="1028" name="Picture 4" descr="Ausbildungsbasis Deutschland">
            <a:extLst>
              <a:ext uri="{FF2B5EF4-FFF2-40B4-BE49-F238E27FC236}">
                <a16:creationId xmlns:a16="http://schemas.microsoft.com/office/drawing/2014/main" id="{7AF42703-B00C-F930-0C60-EBC4F553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31" y="1667412"/>
            <a:ext cx="3126445" cy="64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tching, Ranking, and Refining Platform">
            <a:extLst>
              <a:ext uri="{FF2B5EF4-FFF2-40B4-BE49-F238E27FC236}">
                <a16:creationId xmlns:a16="http://schemas.microsoft.com/office/drawing/2014/main" id="{A4469658-41F8-DC48-4A86-058E70D5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196" y="3547517"/>
            <a:ext cx="6724025" cy="5017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2485326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818366" y="4451712"/>
            <a:ext cx="2706695" cy="2696122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736916" y="5778432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36916" y="6339014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703" b="-370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36916" y="4723541"/>
            <a:ext cx="3747646" cy="51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93" spc="-57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Sridhar Sriram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63347" y="5250366"/>
            <a:ext cx="4069598" cy="33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74"/>
              </a:lnSpc>
              <a:spcBef>
                <a:spcPct val="0"/>
              </a:spcBef>
            </a:pPr>
            <a:r>
              <a:rPr lang="en-US" sz="1910" spc="-38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Software Intern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3438" y="6281864"/>
            <a:ext cx="3788059" cy="30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sridhar@ausbildungsbasis.de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73438" y="5761462"/>
            <a:ext cx="3559508" cy="30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+49 176 370 160 75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4" descr="Ausbildungsbasis Deutschland">
            <a:extLst>
              <a:ext uri="{FF2B5EF4-FFF2-40B4-BE49-F238E27FC236}">
                <a16:creationId xmlns:a16="http://schemas.microsoft.com/office/drawing/2014/main" id="{ECD27528-88C7-C1EE-D9D7-3A11A7B60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79" y="1591168"/>
            <a:ext cx="3126445" cy="64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624284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Business Enhancement Opportunity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63160" y="4022734"/>
            <a:ext cx="525224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Requirement Understanding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59" y="5273208"/>
            <a:ext cx="4652520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Solution Architecture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63159" y="4677257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Approach Details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21613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663159" y="5927731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Risks and Dependencies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2912435" y="659917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663159" y="6523682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Roadmap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2912435" y="722441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663159" y="7178205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  <p:bldP spid="17" grpId="0"/>
      <p:bldP spid="20" grpId="0"/>
      <p:bldP spid="26" grpId="0"/>
      <p:bldP spid="29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83510" y="2903493"/>
            <a:ext cx="10494490" cy="98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Enhancement Opportunity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4236467"/>
            <a:ext cx="5399645" cy="1671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8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Improve recruitment efficiency</a:t>
            </a: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348" spc="-46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348" spc="-46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328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Increase job placement accuracy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7AACCFA-4B9D-4D16-5137-6EEEB7C2DAA7}"/>
              </a:ext>
            </a:extLst>
          </p:cNvPr>
          <p:cNvSpPr txBox="1"/>
          <p:nvPr/>
        </p:nvSpPr>
        <p:spPr>
          <a:xfrm>
            <a:off x="9408599" y="4236467"/>
            <a:ext cx="5399645" cy="1671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8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Enhance trainee satisfaction</a:t>
            </a: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348" spc="-46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348" spc="-46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328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Streamline hiring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518345" y="3122239"/>
            <a:ext cx="8414772" cy="467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284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Trainee Data:</a:t>
            </a:r>
          </a:p>
          <a:p>
            <a:pPr lvl="0" algn="l">
              <a:lnSpc>
                <a:spcPts val="2843"/>
              </a:lnSpc>
              <a:spcBef>
                <a:spcPct val="0"/>
              </a:spcBef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800100" lvl="1" indent="-342900">
              <a:lnSpc>
                <a:spcPts val="284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</a:p>
          <a:p>
            <a:pPr marL="800100" lvl="1" indent="-342900">
              <a:lnSpc>
                <a:spcPts val="284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Location</a:t>
            </a:r>
          </a:p>
          <a:p>
            <a:pPr marL="800100" lvl="1" indent="-342900">
              <a:lnSpc>
                <a:spcPts val="284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</a:p>
          <a:p>
            <a:pPr marL="800100" lvl="1" indent="-342900">
              <a:lnSpc>
                <a:spcPts val="284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Industries</a:t>
            </a:r>
          </a:p>
          <a:p>
            <a:pPr marL="800100" lvl="1" indent="-342900">
              <a:lnSpc>
                <a:spcPts val="284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Degree</a:t>
            </a:r>
          </a:p>
          <a:p>
            <a:pPr marL="800100" lvl="1" indent="-342900">
              <a:lnSpc>
                <a:spcPts val="284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Job Position</a:t>
            </a:r>
          </a:p>
          <a:p>
            <a:pPr marL="800100" lvl="1" indent="-342900">
              <a:lnSpc>
                <a:spcPts val="284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CV</a:t>
            </a:r>
          </a:p>
          <a:p>
            <a:pPr lvl="1">
              <a:lnSpc>
                <a:spcPts val="2843"/>
              </a:lnSpc>
              <a:spcBef>
                <a:spcPct val="0"/>
              </a:spcBef>
            </a:pPr>
            <a:endParaRPr lang="en-US" sz="2800" spc="-40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l">
              <a:lnSpc>
                <a:spcPts val="284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Job Descr</a:t>
            </a: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iptions</a:t>
            </a:r>
          </a:p>
          <a:p>
            <a:pPr lvl="0" algn="l">
              <a:lnSpc>
                <a:spcPts val="2843"/>
              </a:lnSpc>
              <a:spcBef>
                <a:spcPct val="0"/>
              </a:spcBef>
            </a:pPr>
            <a:r>
              <a:rPr lang="en-US" sz="280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342900" lvl="0" indent="-342900" algn="l">
              <a:lnSpc>
                <a:spcPts val="284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Matching Criteria</a:t>
            </a:r>
            <a:endParaRPr lang="en-US" sz="2030" u="none" strike="noStrike" spc="-40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8345" y="2273750"/>
            <a:ext cx="8844855" cy="75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Requirement Understanding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52402" y="143653"/>
            <a:ext cx="18059393" cy="110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Approach Details–Possible Methodologies </a:t>
            </a:r>
          </a:p>
        </p:txBody>
      </p:sp>
      <p:sp>
        <p:nvSpPr>
          <p:cNvPr id="8" name="Freeform 8"/>
          <p:cNvSpPr/>
          <p:nvPr/>
        </p:nvSpPr>
        <p:spPr>
          <a:xfrm>
            <a:off x="7844851" y="4286548"/>
            <a:ext cx="1232553" cy="1232553"/>
          </a:xfrm>
          <a:custGeom>
            <a:avLst/>
            <a:gdLst/>
            <a:ahLst/>
            <a:cxnLst/>
            <a:rect l="l" t="t" r="r" b="b"/>
            <a:pathLst>
              <a:path w="1232553" h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005199" y="4181637"/>
            <a:ext cx="1077227" cy="1247315"/>
          </a:xfrm>
          <a:custGeom>
            <a:avLst/>
            <a:gdLst/>
            <a:ahLst/>
            <a:cxnLst/>
            <a:rect l="l" t="t" r="r" b="b"/>
            <a:pathLst>
              <a:path w="1077227" h="1247315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2334954" y="4376697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62920" y="6384261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u="none" strike="noStrike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2369568" y="5756734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 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9437" y="6409167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u="none" strike="noStrike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06085" y="578163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 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63730" y="578163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 03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1339ECE-8525-07BF-8673-B4EEB26F1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826489"/>
              </p:ext>
            </p:extLst>
          </p:nvPr>
        </p:nvGraphicFramePr>
        <p:xfrm>
          <a:off x="3161732" y="1950286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622EB44F-2F95-77B4-B483-F95C58DAE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81240"/>
              </p:ext>
            </p:extLst>
          </p:nvPr>
        </p:nvGraphicFramePr>
        <p:xfrm>
          <a:off x="342900" y="2566510"/>
          <a:ext cx="17602200" cy="784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TextBox 6">
            <a:extLst>
              <a:ext uri="{FF2B5EF4-FFF2-40B4-BE49-F238E27FC236}">
                <a16:creationId xmlns:a16="http://schemas.microsoft.com/office/drawing/2014/main" id="{21A94E0A-33BA-CB08-FFB9-6D202C14F6A2}"/>
              </a:ext>
            </a:extLst>
          </p:cNvPr>
          <p:cNvSpPr txBox="1"/>
          <p:nvPr/>
        </p:nvSpPr>
        <p:spPr>
          <a:xfrm>
            <a:off x="1270420" y="904875"/>
            <a:ext cx="10388180" cy="110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Solution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93351" y="4752608"/>
            <a:ext cx="9378965" cy="78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HYBRID MODEL</a:t>
            </a:r>
          </a:p>
        </p:txBody>
      </p:sp>
      <p:sp>
        <p:nvSpPr>
          <p:cNvPr id="10" name="Freeform 10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0162447" y="1969197"/>
            <a:ext cx="6525353" cy="94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DATA COLLECTION AND DATA PRE-PROCESSING:</a:t>
            </a:r>
            <a:b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-  Forms for Trainee Registration and Job Description Entries</a:t>
            </a:r>
          </a:p>
          <a:p>
            <a:pPr algn="l">
              <a:lnSpc>
                <a:spcPts val="2495"/>
              </a:lnSpc>
            </a:pP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-  CV Parsing and normalizing and cleaning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4" name="TextBox 11">
            <a:extLst>
              <a:ext uri="{FF2B5EF4-FFF2-40B4-BE49-F238E27FC236}">
                <a16:creationId xmlns:a16="http://schemas.microsoft.com/office/drawing/2014/main" id="{D32D96B1-D436-3D7A-76E3-C7EC44749824}"/>
              </a:ext>
            </a:extLst>
          </p:cNvPr>
          <p:cNvSpPr txBox="1"/>
          <p:nvPr/>
        </p:nvSpPr>
        <p:spPr>
          <a:xfrm>
            <a:off x="10688346" y="3620397"/>
            <a:ext cx="6525353" cy="1266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INITIAL FILTERING WITH TF-IDF:</a:t>
            </a:r>
            <a:b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-   Convert Text to TF-IDF Vectors</a:t>
            </a:r>
          </a:p>
          <a:p>
            <a:pPr marL="285750" indent="-285750" algn="l">
              <a:lnSpc>
                <a:spcPts val="2495"/>
              </a:lnSpc>
              <a:buFontTx/>
              <a:buChar char="-"/>
            </a:pP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Calculate Relevance Scores</a:t>
            </a:r>
          </a:p>
          <a:p>
            <a:pPr marL="285750" indent="-285750" algn="l">
              <a:lnSpc>
                <a:spcPts val="2495"/>
              </a:lnSpc>
              <a:buFontTx/>
              <a:buChar char="-"/>
            </a:pP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Filter Profiles</a:t>
            </a: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09D3BF42-79FE-DA3D-6697-74037B78A8F1}"/>
              </a:ext>
            </a:extLst>
          </p:cNvPr>
          <p:cNvSpPr txBox="1"/>
          <p:nvPr/>
        </p:nvSpPr>
        <p:spPr>
          <a:xfrm>
            <a:off x="10688346" y="5557378"/>
            <a:ext cx="6525353" cy="94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DEEP ANALYSIS WITH BERT:</a:t>
            </a:r>
            <a:b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-   Convert Text to BERT Embeddings</a:t>
            </a:r>
          </a:p>
          <a:p>
            <a:pPr marL="285750" indent="-285750" algn="l">
              <a:lnSpc>
                <a:spcPts val="2495"/>
              </a:lnSpc>
              <a:buFontTx/>
              <a:buChar char="-"/>
            </a:pP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Calculate Semantic Similarity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2BAF746-4A9B-1AB5-7A9A-8B94E4C83623}"/>
              </a:ext>
            </a:extLst>
          </p:cNvPr>
          <p:cNvSpPr txBox="1"/>
          <p:nvPr/>
        </p:nvSpPr>
        <p:spPr>
          <a:xfrm>
            <a:off x="10162447" y="7334059"/>
            <a:ext cx="6525353" cy="1266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RANKING AND SUGGESTIONS:</a:t>
            </a:r>
            <a:b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-  Combine Relevance Scores and the Semantic Similarity</a:t>
            </a:r>
          </a:p>
          <a:p>
            <a:pPr marL="285750" indent="-285750" algn="l">
              <a:lnSpc>
                <a:spcPts val="2495"/>
              </a:lnSpc>
              <a:buFontTx/>
              <a:buChar char="-"/>
            </a:pP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Rank Trainees</a:t>
            </a:r>
          </a:p>
          <a:p>
            <a:pPr marL="285750" indent="-285750" algn="l">
              <a:lnSpc>
                <a:spcPts val="2495"/>
              </a:lnSpc>
              <a:buFontTx/>
              <a:buChar char="-"/>
            </a:pP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Generate Suggestions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637D54-1576-EFFB-9E84-7B213492ADFF}"/>
              </a:ext>
            </a:extLst>
          </p:cNvPr>
          <p:cNvSpPr txBox="1"/>
          <p:nvPr/>
        </p:nvSpPr>
        <p:spPr>
          <a:xfrm>
            <a:off x="-1351335" y="3609912"/>
            <a:ext cx="2057400" cy="34163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Pandas, </a:t>
            </a:r>
            <a:r>
              <a:rPr lang="en-IN" dirty="0" err="1"/>
              <a:t>Numpy</a:t>
            </a:r>
            <a:r>
              <a:rPr lang="en-IN" dirty="0"/>
              <a:t>, NLTK, </a:t>
            </a:r>
            <a:r>
              <a:rPr lang="en-IN" dirty="0" err="1"/>
              <a:t>SpaCy</a:t>
            </a: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US" dirty="0"/>
              <a:t>Scikit-learn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Transformers (by Hugging Face), </a:t>
            </a:r>
            <a:r>
              <a:rPr lang="en-US" dirty="0" err="1"/>
              <a:t>PyTorch</a:t>
            </a:r>
            <a:r>
              <a:rPr lang="en-US" dirty="0"/>
              <a:t> or TensorFlow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IN" dirty="0" err="1"/>
              <a:t>Numpy</a:t>
            </a:r>
            <a:r>
              <a:rPr lang="en-IN" dirty="0"/>
              <a:t>, Scikit-learn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5" grpId="0"/>
      <p:bldP spid="18" grpId="0"/>
      <p:bldP spid="21" grpId="0"/>
      <p:bldP spid="34" grpId="0"/>
      <p:bldP spid="35" grpId="0"/>
      <p:bldP spid="36" grpId="0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07058" y="1867766"/>
            <a:ext cx="10074925" cy="122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Risks/Dependencies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624284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quality and Availability 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63160" y="4022734"/>
            <a:ext cx="525224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Model accuracy and bias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59" y="5273208"/>
            <a:ext cx="4652520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Web Integration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63159" y="4677257"/>
            <a:ext cx="509984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Technical Implementation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663160" y="5898715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Ongoing Maintenance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12435" y="659944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663160" y="6524221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Timely Updates</a:t>
            </a:r>
          </a:p>
        </p:txBody>
      </p:sp>
    </p:spTree>
    <p:extLst>
      <p:ext uri="{BB962C8B-B14F-4D97-AF65-F5344CB8AC3E}">
        <p14:creationId xmlns:p14="http://schemas.microsoft.com/office/powerpoint/2010/main" val="115864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  <p:bldP spid="17" grpId="0"/>
      <p:bldP spid="20" grpId="0"/>
      <p:bldP spid="23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6D91C43-583E-ADD8-CD9E-A73FAEA86D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500490"/>
              </p:ext>
            </p:extLst>
          </p:nvPr>
        </p:nvGraphicFramePr>
        <p:xfrm>
          <a:off x="0" y="190500"/>
          <a:ext cx="18135600" cy="1009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6">
            <a:extLst>
              <a:ext uri="{FF2B5EF4-FFF2-40B4-BE49-F238E27FC236}">
                <a16:creationId xmlns:a16="http://schemas.microsoft.com/office/drawing/2014/main" id="{7C67A2BA-D62C-16F3-380D-57061A074C35}"/>
              </a:ext>
            </a:extLst>
          </p:cNvPr>
          <p:cNvSpPr txBox="1"/>
          <p:nvPr/>
        </p:nvSpPr>
        <p:spPr>
          <a:xfrm>
            <a:off x="1270420" y="904875"/>
            <a:ext cx="10388180" cy="110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Roadmap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</TotalTime>
  <Words>338</Words>
  <Application>Microsoft Office PowerPoint</Application>
  <PresentationFormat>Custom</PresentationFormat>
  <Paragraphs>106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Wingdings</vt:lpstr>
      <vt:lpstr>Poppins</vt:lpstr>
      <vt:lpstr>Open Sans Extra Bold</vt:lpstr>
      <vt:lpstr>Arial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Sridhar Sriram</dc:creator>
  <cp:lastModifiedBy>Sridhar Sriram</cp:lastModifiedBy>
  <cp:revision>3</cp:revision>
  <dcterms:created xsi:type="dcterms:W3CDTF">2006-08-16T00:00:00Z</dcterms:created>
  <dcterms:modified xsi:type="dcterms:W3CDTF">2024-07-24T10:32:07Z</dcterms:modified>
  <dc:identifier>DAGLmGPgEjU</dc:identifier>
</cp:coreProperties>
</file>